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736" r:id="rId2"/>
  </p:sldMasterIdLst>
  <p:sldIdLst>
    <p:sldId id="272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9" r:id="rId15"/>
    <p:sldId id="267" r:id="rId16"/>
    <p:sldId id="268" r:id="rId17"/>
    <p:sldId id="270" r:id="rId18"/>
    <p:sldId id="27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30" d="100"/>
          <a:sy n="30" d="100"/>
        </p:scale>
        <p:origin x="-1092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36D0A1-5C60-40A7-8D6A-F345FD65FBD6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7F1D81-E410-4AA0-82B6-BCFE18E478AD}">
      <dgm:prSet phldrT="[Текст]" custT="1"/>
      <dgm:spPr/>
      <dgm:t>
        <a:bodyPr/>
        <a:lstStyle/>
        <a:p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Эмпатия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F6023860-B52D-4613-A031-18FCA40B3419}" type="parTrans" cxnId="{F50BC970-F7F3-4A0F-8688-7BA4EB6304DA}">
      <dgm:prSet/>
      <dgm:spPr/>
      <dgm:t>
        <a:bodyPr/>
        <a:lstStyle/>
        <a:p>
          <a:endParaRPr lang="ru-RU" sz="5400">
            <a:latin typeface="Times New Roman" pitchFamily="18" charset="0"/>
            <a:cs typeface="Times New Roman" pitchFamily="18" charset="0"/>
          </a:endParaRPr>
        </a:p>
      </dgm:t>
    </dgm:pt>
    <dgm:pt modelId="{8ACE16D0-FAC7-41B5-94EE-EC92F4D58E36}" type="sibTrans" cxnId="{F50BC970-F7F3-4A0F-8688-7BA4EB6304DA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BB794036-4626-4708-B162-FB83EA649DF4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Ответственность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21922174-6796-4992-BAFC-4F671634F459}" type="parTrans" cxnId="{5CAED54D-C03F-4E18-8C01-703DFE13453B}">
      <dgm:prSet/>
      <dgm:spPr/>
      <dgm:t>
        <a:bodyPr/>
        <a:lstStyle/>
        <a:p>
          <a:endParaRPr lang="ru-RU" sz="5400">
            <a:latin typeface="Times New Roman" pitchFamily="18" charset="0"/>
            <a:cs typeface="Times New Roman" pitchFamily="18" charset="0"/>
          </a:endParaRPr>
        </a:p>
      </dgm:t>
    </dgm:pt>
    <dgm:pt modelId="{B7588391-A264-402C-8165-B110BBCD9FCB}" type="sibTrans" cxnId="{5CAED54D-C03F-4E18-8C01-703DFE13453B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44D6152D-A096-47BB-AD8D-06475B282F4B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Целеустремленность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E1E5808D-3FD5-481A-B938-B657C4496434}" type="parTrans" cxnId="{AFB01B85-6922-4F66-8E28-8536F110BE8D}">
      <dgm:prSet/>
      <dgm:spPr/>
      <dgm:t>
        <a:bodyPr/>
        <a:lstStyle/>
        <a:p>
          <a:endParaRPr lang="ru-RU" sz="5400">
            <a:latin typeface="Times New Roman" pitchFamily="18" charset="0"/>
            <a:cs typeface="Times New Roman" pitchFamily="18" charset="0"/>
          </a:endParaRPr>
        </a:p>
      </dgm:t>
    </dgm:pt>
    <dgm:pt modelId="{2EF61864-F116-4063-B36E-9CCB9D34EEAC}" type="sibTrans" cxnId="{AFB01B85-6922-4F66-8E28-8536F110BE8D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0C722C25-F4B8-4402-B950-609FDD182B6E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Инициативность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2D1CA376-E24E-403E-A5F0-29AE8170ABE9}" type="parTrans" cxnId="{A3CD5743-84C4-4D80-A81E-EBF4BB49F3C2}">
      <dgm:prSet/>
      <dgm:spPr/>
      <dgm:t>
        <a:bodyPr/>
        <a:lstStyle/>
        <a:p>
          <a:endParaRPr lang="ru-RU" sz="5400">
            <a:latin typeface="Times New Roman" pitchFamily="18" charset="0"/>
            <a:cs typeface="Times New Roman" pitchFamily="18" charset="0"/>
          </a:endParaRPr>
        </a:p>
      </dgm:t>
    </dgm:pt>
    <dgm:pt modelId="{061A9D86-1A1B-456D-B4BD-BBF99AFD16E5}" type="sibTrans" cxnId="{A3CD5743-84C4-4D80-A81E-EBF4BB49F3C2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1038F9E5-53A5-4DBB-A98B-65E1F05CEEC5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Справедливость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BA672479-15A0-4521-AA33-A63CBF197995}" type="parTrans" cxnId="{EFF82F29-7728-4853-981B-D9B958252F52}">
      <dgm:prSet/>
      <dgm:spPr/>
      <dgm:t>
        <a:bodyPr/>
        <a:lstStyle/>
        <a:p>
          <a:endParaRPr lang="ru-RU" sz="5400">
            <a:latin typeface="Times New Roman" pitchFamily="18" charset="0"/>
            <a:cs typeface="Times New Roman" pitchFamily="18" charset="0"/>
          </a:endParaRPr>
        </a:p>
      </dgm:t>
    </dgm:pt>
    <dgm:pt modelId="{74B6BA40-8E8B-4AB7-A8AC-A3DE710D27D2}" type="sibTrans" cxnId="{EFF82F29-7728-4853-981B-D9B958252F52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36B2C698-C0E7-419A-81E6-37BEB2DFB75D}">
      <dgm:prSet custT="1"/>
      <dgm:spPr/>
      <dgm:t>
        <a:bodyPr/>
        <a:lstStyle/>
        <a:p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Креативность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E20FDDD1-1960-436B-9612-FCB92FA25963}" type="parTrans" cxnId="{8A6AE8BE-E00C-4B26-9B76-C733C12BD9E0}">
      <dgm:prSet/>
      <dgm:spPr/>
      <dgm:t>
        <a:bodyPr/>
        <a:lstStyle/>
        <a:p>
          <a:endParaRPr lang="ru-RU" sz="5400">
            <a:latin typeface="Times New Roman" pitchFamily="18" charset="0"/>
            <a:cs typeface="Times New Roman" pitchFamily="18" charset="0"/>
          </a:endParaRPr>
        </a:p>
      </dgm:t>
    </dgm:pt>
    <dgm:pt modelId="{51BAB4B7-64A1-4928-8052-5C1FDCC85E0A}" type="sibTrans" cxnId="{8A6AE8BE-E00C-4B26-9B76-C733C12BD9E0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1C887B21-F0C0-414F-856E-C41CB5C48203}">
      <dgm:prSet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Работоспособность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6A5DA3CC-E530-4F48-A5D0-185B4D0C8E9C}" type="parTrans" cxnId="{CCB1F2F5-EF3D-40CB-8F79-AFAA478D34CD}">
      <dgm:prSet/>
      <dgm:spPr/>
      <dgm:t>
        <a:bodyPr/>
        <a:lstStyle/>
        <a:p>
          <a:endParaRPr lang="ru-RU" sz="5400">
            <a:latin typeface="Times New Roman" pitchFamily="18" charset="0"/>
            <a:cs typeface="Times New Roman" pitchFamily="18" charset="0"/>
          </a:endParaRPr>
        </a:p>
      </dgm:t>
    </dgm:pt>
    <dgm:pt modelId="{DBEC5BCE-B2E6-4723-8CC5-BC3F2C6B49EE}" type="sibTrans" cxnId="{CCB1F2F5-EF3D-40CB-8F79-AFAA478D34CD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14607B84-1B0E-4A72-9B3E-7C7DC6F627E5}" type="pres">
      <dgm:prSet presAssocID="{CE36D0A1-5C60-40A7-8D6A-F345FD65FBD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224C95A-F387-4B56-9CCE-2D1DCBCD81A5}" type="pres">
      <dgm:prSet presAssocID="{D47F1D81-E410-4AA0-82B6-BCFE18E478AD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CF01BD-C876-4012-9509-038368E400C9}" type="pres">
      <dgm:prSet presAssocID="{D47F1D81-E410-4AA0-82B6-BCFE18E478AD}" presName="spNode" presStyleCnt="0"/>
      <dgm:spPr/>
    </dgm:pt>
    <dgm:pt modelId="{0632A6D7-A46A-4ED6-AC33-0369770A7930}" type="pres">
      <dgm:prSet presAssocID="{8ACE16D0-FAC7-41B5-94EE-EC92F4D58E36}" presName="sibTrans" presStyleLbl="sibTrans1D1" presStyleIdx="0" presStyleCnt="7"/>
      <dgm:spPr/>
      <dgm:t>
        <a:bodyPr/>
        <a:lstStyle/>
        <a:p>
          <a:endParaRPr lang="ru-RU"/>
        </a:p>
      </dgm:t>
    </dgm:pt>
    <dgm:pt modelId="{C5E78C81-5C5A-4C08-B0D4-FFA6F7AB6360}" type="pres">
      <dgm:prSet presAssocID="{36B2C698-C0E7-419A-81E6-37BEB2DFB75D}" presName="node" presStyleLbl="node1" presStyleIdx="1" presStyleCnt="7" custScaleX="1635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2CCF10-557C-4C30-AF7D-413F8090DB32}" type="pres">
      <dgm:prSet presAssocID="{36B2C698-C0E7-419A-81E6-37BEB2DFB75D}" presName="spNode" presStyleCnt="0"/>
      <dgm:spPr/>
    </dgm:pt>
    <dgm:pt modelId="{A1E25C24-DB7F-42F3-858C-E0C8B0C90B8D}" type="pres">
      <dgm:prSet presAssocID="{51BAB4B7-64A1-4928-8052-5C1FDCC85E0A}" presName="sibTrans" presStyleLbl="sibTrans1D1" presStyleIdx="1" presStyleCnt="7"/>
      <dgm:spPr/>
      <dgm:t>
        <a:bodyPr/>
        <a:lstStyle/>
        <a:p>
          <a:endParaRPr lang="ru-RU"/>
        </a:p>
      </dgm:t>
    </dgm:pt>
    <dgm:pt modelId="{DBE998F5-2F74-464C-8990-75CA75570CA9}" type="pres">
      <dgm:prSet presAssocID="{1C887B21-F0C0-414F-856E-C41CB5C48203}" presName="node" presStyleLbl="node1" presStyleIdx="2" presStyleCnt="7" custScaleX="1639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5956D2-92E7-441F-8086-3E389DC41725}" type="pres">
      <dgm:prSet presAssocID="{1C887B21-F0C0-414F-856E-C41CB5C48203}" presName="spNode" presStyleCnt="0"/>
      <dgm:spPr/>
    </dgm:pt>
    <dgm:pt modelId="{A4D11D6D-06BB-496C-ACD6-92FACF6EB876}" type="pres">
      <dgm:prSet presAssocID="{DBEC5BCE-B2E6-4723-8CC5-BC3F2C6B49EE}" presName="sibTrans" presStyleLbl="sibTrans1D1" presStyleIdx="2" presStyleCnt="7"/>
      <dgm:spPr/>
      <dgm:t>
        <a:bodyPr/>
        <a:lstStyle/>
        <a:p>
          <a:endParaRPr lang="ru-RU"/>
        </a:p>
      </dgm:t>
    </dgm:pt>
    <dgm:pt modelId="{4FF562FC-25AA-450C-BE00-03322BC380F8}" type="pres">
      <dgm:prSet presAssocID="{BB794036-4626-4708-B162-FB83EA649DF4}" presName="node" presStyleLbl="node1" presStyleIdx="3" presStyleCnt="7" custScaleX="147012" custRadScaleRad="103255" custRadScaleInc="-589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3EA16C-C171-4A10-86FC-580E0967EB6A}" type="pres">
      <dgm:prSet presAssocID="{BB794036-4626-4708-B162-FB83EA649DF4}" presName="spNode" presStyleCnt="0"/>
      <dgm:spPr/>
    </dgm:pt>
    <dgm:pt modelId="{F45B8583-56D2-43EA-9159-B8E60F2108C7}" type="pres">
      <dgm:prSet presAssocID="{B7588391-A264-402C-8165-B110BBCD9FCB}" presName="sibTrans" presStyleLbl="sibTrans1D1" presStyleIdx="3" presStyleCnt="7"/>
      <dgm:spPr/>
      <dgm:t>
        <a:bodyPr/>
        <a:lstStyle/>
        <a:p>
          <a:endParaRPr lang="ru-RU"/>
        </a:p>
      </dgm:t>
    </dgm:pt>
    <dgm:pt modelId="{31AB090D-2921-4FDC-9D6A-520F11A4EE06}" type="pres">
      <dgm:prSet presAssocID="{44D6152D-A096-47BB-AD8D-06475B282F4B}" presName="node" presStyleLbl="node1" presStyleIdx="4" presStyleCnt="7" custScaleX="174835" custRadScaleRad="102382" custRadScaleInc="549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B4607C-B23A-44ED-A0DC-736A9CF062BC}" type="pres">
      <dgm:prSet presAssocID="{44D6152D-A096-47BB-AD8D-06475B282F4B}" presName="spNode" presStyleCnt="0"/>
      <dgm:spPr/>
    </dgm:pt>
    <dgm:pt modelId="{68277B4A-ABB0-48B7-9F71-429DD54A844B}" type="pres">
      <dgm:prSet presAssocID="{2EF61864-F116-4063-B36E-9CCB9D34EEAC}" presName="sibTrans" presStyleLbl="sibTrans1D1" presStyleIdx="4" presStyleCnt="7"/>
      <dgm:spPr/>
      <dgm:t>
        <a:bodyPr/>
        <a:lstStyle/>
        <a:p>
          <a:endParaRPr lang="ru-RU"/>
        </a:p>
      </dgm:t>
    </dgm:pt>
    <dgm:pt modelId="{29E7BE4E-C766-4DED-A3EF-D52C50BFD35E}" type="pres">
      <dgm:prSet presAssocID="{0C722C25-F4B8-4402-B950-609FDD182B6E}" presName="node" presStyleLbl="node1" presStyleIdx="5" presStyleCnt="7" custScaleX="1533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51A2A6-D576-4757-A5FB-3D5DA15570C7}" type="pres">
      <dgm:prSet presAssocID="{0C722C25-F4B8-4402-B950-609FDD182B6E}" presName="spNode" presStyleCnt="0"/>
      <dgm:spPr/>
    </dgm:pt>
    <dgm:pt modelId="{CB302E5F-B3CB-4349-BCEE-3C352D680922}" type="pres">
      <dgm:prSet presAssocID="{061A9D86-1A1B-456D-B4BD-BBF99AFD16E5}" presName="sibTrans" presStyleLbl="sibTrans1D1" presStyleIdx="5" presStyleCnt="7"/>
      <dgm:spPr/>
      <dgm:t>
        <a:bodyPr/>
        <a:lstStyle/>
        <a:p>
          <a:endParaRPr lang="ru-RU"/>
        </a:p>
      </dgm:t>
    </dgm:pt>
    <dgm:pt modelId="{00EA71BC-B72F-42C6-A819-3B45B0F0B2A6}" type="pres">
      <dgm:prSet presAssocID="{1038F9E5-53A5-4DBB-A98B-65E1F05CEEC5}" presName="node" presStyleLbl="node1" presStyleIdx="6" presStyleCnt="7" custScaleX="1470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B5B18A-8F62-4BF4-9213-E8B2D6150D43}" type="pres">
      <dgm:prSet presAssocID="{1038F9E5-53A5-4DBB-A98B-65E1F05CEEC5}" presName="spNode" presStyleCnt="0"/>
      <dgm:spPr/>
    </dgm:pt>
    <dgm:pt modelId="{6919438E-9784-46D8-A3AC-59BA18D42F30}" type="pres">
      <dgm:prSet presAssocID="{74B6BA40-8E8B-4AB7-A8AC-A3DE710D27D2}" presName="sibTrans" presStyleLbl="sibTrans1D1" presStyleIdx="6" presStyleCnt="7"/>
      <dgm:spPr/>
      <dgm:t>
        <a:bodyPr/>
        <a:lstStyle/>
        <a:p>
          <a:endParaRPr lang="ru-RU"/>
        </a:p>
      </dgm:t>
    </dgm:pt>
  </dgm:ptLst>
  <dgm:cxnLst>
    <dgm:cxn modelId="{ECE4B065-C43D-4726-9B6B-6BDB695F22E3}" type="presOf" srcId="{DBEC5BCE-B2E6-4723-8CC5-BC3F2C6B49EE}" destId="{A4D11D6D-06BB-496C-ACD6-92FACF6EB876}" srcOrd="0" destOrd="0" presId="urn:microsoft.com/office/officeart/2005/8/layout/cycle6"/>
    <dgm:cxn modelId="{66428BB5-EAE7-41C3-A09A-DEDA38AC9B07}" type="presOf" srcId="{B7588391-A264-402C-8165-B110BBCD9FCB}" destId="{F45B8583-56D2-43EA-9159-B8E60F2108C7}" srcOrd="0" destOrd="0" presId="urn:microsoft.com/office/officeart/2005/8/layout/cycle6"/>
    <dgm:cxn modelId="{A3CD5743-84C4-4D80-A81E-EBF4BB49F3C2}" srcId="{CE36D0A1-5C60-40A7-8D6A-F345FD65FBD6}" destId="{0C722C25-F4B8-4402-B950-609FDD182B6E}" srcOrd="5" destOrd="0" parTransId="{2D1CA376-E24E-403E-A5F0-29AE8170ABE9}" sibTransId="{061A9D86-1A1B-456D-B4BD-BBF99AFD16E5}"/>
    <dgm:cxn modelId="{CCB1F2F5-EF3D-40CB-8F79-AFAA478D34CD}" srcId="{CE36D0A1-5C60-40A7-8D6A-F345FD65FBD6}" destId="{1C887B21-F0C0-414F-856E-C41CB5C48203}" srcOrd="2" destOrd="0" parTransId="{6A5DA3CC-E530-4F48-A5D0-185B4D0C8E9C}" sibTransId="{DBEC5BCE-B2E6-4723-8CC5-BC3F2C6B49EE}"/>
    <dgm:cxn modelId="{C60A5546-282A-4922-AF39-9F98FF70A07D}" type="presOf" srcId="{74B6BA40-8E8B-4AB7-A8AC-A3DE710D27D2}" destId="{6919438E-9784-46D8-A3AC-59BA18D42F30}" srcOrd="0" destOrd="0" presId="urn:microsoft.com/office/officeart/2005/8/layout/cycle6"/>
    <dgm:cxn modelId="{5CB58CF4-51CC-4393-B02B-D75757BE1F57}" type="presOf" srcId="{2EF61864-F116-4063-B36E-9CCB9D34EEAC}" destId="{68277B4A-ABB0-48B7-9F71-429DD54A844B}" srcOrd="0" destOrd="0" presId="urn:microsoft.com/office/officeart/2005/8/layout/cycle6"/>
    <dgm:cxn modelId="{8A6AE8BE-E00C-4B26-9B76-C733C12BD9E0}" srcId="{CE36D0A1-5C60-40A7-8D6A-F345FD65FBD6}" destId="{36B2C698-C0E7-419A-81E6-37BEB2DFB75D}" srcOrd="1" destOrd="0" parTransId="{E20FDDD1-1960-436B-9612-FCB92FA25963}" sibTransId="{51BAB4B7-64A1-4928-8052-5C1FDCC85E0A}"/>
    <dgm:cxn modelId="{60917EDB-2222-4557-B9E1-4D255E7F7C02}" type="presOf" srcId="{51BAB4B7-64A1-4928-8052-5C1FDCC85E0A}" destId="{A1E25C24-DB7F-42F3-858C-E0C8B0C90B8D}" srcOrd="0" destOrd="0" presId="urn:microsoft.com/office/officeart/2005/8/layout/cycle6"/>
    <dgm:cxn modelId="{AFB01B85-6922-4F66-8E28-8536F110BE8D}" srcId="{CE36D0A1-5C60-40A7-8D6A-F345FD65FBD6}" destId="{44D6152D-A096-47BB-AD8D-06475B282F4B}" srcOrd="4" destOrd="0" parTransId="{E1E5808D-3FD5-481A-B938-B657C4496434}" sibTransId="{2EF61864-F116-4063-B36E-9CCB9D34EEAC}"/>
    <dgm:cxn modelId="{8C1E779E-C410-47DA-8153-EC64B1EE256C}" type="presOf" srcId="{BB794036-4626-4708-B162-FB83EA649DF4}" destId="{4FF562FC-25AA-450C-BE00-03322BC380F8}" srcOrd="0" destOrd="0" presId="urn:microsoft.com/office/officeart/2005/8/layout/cycle6"/>
    <dgm:cxn modelId="{1EC39334-B995-4164-89AE-261E05C6811A}" type="presOf" srcId="{1038F9E5-53A5-4DBB-A98B-65E1F05CEEC5}" destId="{00EA71BC-B72F-42C6-A819-3B45B0F0B2A6}" srcOrd="0" destOrd="0" presId="urn:microsoft.com/office/officeart/2005/8/layout/cycle6"/>
    <dgm:cxn modelId="{77C11F3E-E8F9-4E15-9FB0-0211CF951409}" type="presOf" srcId="{CE36D0A1-5C60-40A7-8D6A-F345FD65FBD6}" destId="{14607B84-1B0E-4A72-9B3E-7C7DC6F627E5}" srcOrd="0" destOrd="0" presId="urn:microsoft.com/office/officeart/2005/8/layout/cycle6"/>
    <dgm:cxn modelId="{F542ADF7-E732-4CF9-9D03-821D501F3653}" type="presOf" srcId="{061A9D86-1A1B-456D-B4BD-BBF99AFD16E5}" destId="{CB302E5F-B3CB-4349-BCEE-3C352D680922}" srcOrd="0" destOrd="0" presId="urn:microsoft.com/office/officeart/2005/8/layout/cycle6"/>
    <dgm:cxn modelId="{5CAED54D-C03F-4E18-8C01-703DFE13453B}" srcId="{CE36D0A1-5C60-40A7-8D6A-F345FD65FBD6}" destId="{BB794036-4626-4708-B162-FB83EA649DF4}" srcOrd="3" destOrd="0" parTransId="{21922174-6796-4992-BAFC-4F671634F459}" sibTransId="{B7588391-A264-402C-8165-B110BBCD9FCB}"/>
    <dgm:cxn modelId="{E0504E03-F0A0-4CDC-AB4D-2F9EE1FE99C5}" type="presOf" srcId="{44D6152D-A096-47BB-AD8D-06475B282F4B}" destId="{31AB090D-2921-4FDC-9D6A-520F11A4EE06}" srcOrd="0" destOrd="0" presId="urn:microsoft.com/office/officeart/2005/8/layout/cycle6"/>
    <dgm:cxn modelId="{8451E43C-685C-4F2C-BB7B-488532030668}" type="presOf" srcId="{0C722C25-F4B8-4402-B950-609FDD182B6E}" destId="{29E7BE4E-C766-4DED-A3EF-D52C50BFD35E}" srcOrd="0" destOrd="0" presId="urn:microsoft.com/office/officeart/2005/8/layout/cycle6"/>
    <dgm:cxn modelId="{EFF82F29-7728-4853-981B-D9B958252F52}" srcId="{CE36D0A1-5C60-40A7-8D6A-F345FD65FBD6}" destId="{1038F9E5-53A5-4DBB-A98B-65E1F05CEEC5}" srcOrd="6" destOrd="0" parTransId="{BA672479-15A0-4521-AA33-A63CBF197995}" sibTransId="{74B6BA40-8E8B-4AB7-A8AC-A3DE710D27D2}"/>
    <dgm:cxn modelId="{0C91C4BB-ED36-4FDC-9AFA-99253DAADD09}" type="presOf" srcId="{36B2C698-C0E7-419A-81E6-37BEB2DFB75D}" destId="{C5E78C81-5C5A-4C08-B0D4-FFA6F7AB6360}" srcOrd="0" destOrd="0" presId="urn:microsoft.com/office/officeart/2005/8/layout/cycle6"/>
    <dgm:cxn modelId="{8A659704-5C06-4335-975C-880C39481C75}" type="presOf" srcId="{8ACE16D0-FAC7-41B5-94EE-EC92F4D58E36}" destId="{0632A6D7-A46A-4ED6-AC33-0369770A7930}" srcOrd="0" destOrd="0" presId="urn:microsoft.com/office/officeart/2005/8/layout/cycle6"/>
    <dgm:cxn modelId="{E3991ABB-C51B-47B8-B588-77D08218AA71}" type="presOf" srcId="{D47F1D81-E410-4AA0-82B6-BCFE18E478AD}" destId="{1224C95A-F387-4B56-9CCE-2D1DCBCD81A5}" srcOrd="0" destOrd="0" presId="urn:microsoft.com/office/officeart/2005/8/layout/cycle6"/>
    <dgm:cxn modelId="{F50BC970-F7F3-4A0F-8688-7BA4EB6304DA}" srcId="{CE36D0A1-5C60-40A7-8D6A-F345FD65FBD6}" destId="{D47F1D81-E410-4AA0-82B6-BCFE18E478AD}" srcOrd="0" destOrd="0" parTransId="{F6023860-B52D-4613-A031-18FCA40B3419}" sibTransId="{8ACE16D0-FAC7-41B5-94EE-EC92F4D58E36}"/>
    <dgm:cxn modelId="{5220EE29-80C2-470E-8B51-9D56FDC5120A}" type="presOf" srcId="{1C887B21-F0C0-414F-856E-C41CB5C48203}" destId="{DBE998F5-2F74-464C-8990-75CA75570CA9}" srcOrd="0" destOrd="0" presId="urn:microsoft.com/office/officeart/2005/8/layout/cycle6"/>
    <dgm:cxn modelId="{3F402C29-8A03-4D0D-BBBC-3A7F4610A987}" type="presParOf" srcId="{14607B84-1B0E-4A72-9B3E-7C7DC6F627E5}" destId="{1224C95A-F387-4B56-9CCE-2D1DCBCD81A5}" srcOrd="0" destOrd="0" presId="urn:microsoft.com/office/officeart/2005/8/layout/cycle6"/>
    <dgm:cxn modelId="{B82D7AC4-31CE-4EB3-98F2-A1BD9DAA3365}" type="presParOf" srcId="{14607B84-1B0E-4A72-9B3E-7C7DC6F627E5}" destId="{82CF01BD-C876-4012-9509-038368E400C9}" srcOrd="1" destOrd="0" presId="urn:microsoft.com/office/officeart/2005/8/layout/cycle6"/>
    <dgm:cxn modelId="{4357DE31-EA60-4A28-8D63-93179803E5B2}" type="presParOf" srcId="{14607B84-1B0E-4A72-9B3E-7C7DC6F627E5}" destId="{0632A6D7-A46A-4ED6-AC33-0369770A7930}" srcOrd="2" destOrd="0" presId="urn:microsoft.com/office/officeart/2005/8/layout/cycle6"/>
    <dgm:cxn modelId="{ADD6F85A-15C1-4BB5-90CE-1446615218D8}" type="presParOf" srcId="{14607B84-1B0E-4A72-9B3E-7C7DC6F627E5}" destId="{C5E78C81-5C5A-4C08-B0D4-FFA6F7AB6360}" srcOrd="3" destOrd="0" presId="urn:microsoft.com/office/officeart/2005/8/layout/cycle6"/>
    <dgm:cxn modelId="{AC71C25C-FB05-4B55-895B-382C2C108795}" type="presParOf" srcId="{14607B84-1B0E-4A72-9B3E-7C7DC6F627E5}" destId="{DB2CCF10-557C-4C30-AF7D-413F8090DB32}" srcOrd="4" destOrd="0" presId="urn:microsoft.com/office/officeart/2005/8/layout/cycle6"/>
    <dgm:cxn modelId="{C931E613-668A-43D1-9C2C-1A53E56A12E9}" type="presParOf" srcId="{14607B84-1B0E-4A72-9B3E-7C7DC6F627E5}" destId="{A1E25C24-DB7F-42F3-858C-E0C8B0C90B8D}" srcOrd="5" destOrd="0" presId="urn:microsoft.com/office/officeart/2005/8/layout/cycle6"/>
    <dgm:cxn modelId="{3AC35404-7711-4E46-A228-02E4964BF9FA}" type="presParOf" srcId="{14607B84-1B0E-4A72-9B3E-7C7DC6F627E5}" destId="{DBE998F5-2F74-464C-8990-75CA75570CA9}" srcOrd="6" destOrd="0" presId="urn:microsoft.com/office/officeart/2005/8/layout/cycle6"/>
    <dgm:cxn modelId="{7F2E8B41-F3E5-41ED-BF22-E54E5F8F03FE}" type="presParOf" srcId="{14607B84-1B0E-4A72-9B3E-7C7DC6F627E5}" destId="{2B5956D2-92E7-441F-8086-3E389DC41725}" srcOrd="7" destOrd="0" presId="urn:microsoft.com/office/officeart/2005/8/layout/cycle6"/>
    <dgm:cxn modelId="{5EDB6592-C74E-4F93-8187-1C34895F16E8}" type="presParOf" srcId="{14607B84-1B0E-4A72-9B3E-7C7DC6F627E5}" destId="{A4D11D6D-06BB-496C-ACD6-92FACF6EB876}" srcOrd="8" destOrd="0" presId="urn:microsoft.com/office/officeart/2005/8/layout/cycle6"/>
    <dgm:cxn modelId="{C2919F9A-3E29-4FF2-8760-2672E856D417}" type="presParOf" srcId="{14607B84-1B0E-4A72-9B3E-7C7DC6F627E5}" destId="{4FF562FC-25AA-450C-BE00-03322BC380F8}" srcOrd="9" destOrd="0" presId="urn:microsoft.com/office/officeart/2005/8/layout/cycle6"/>
    <dgm:cxn modelId="{ECE2A7F5-2B76-45E7-B143-2DDA4D89EF03}" type="presParOf" srcId="{14607B84-1B0E-4A72-9B3E-7C7DC6F627E5}" destId="{063EA16C-C171-4A10-86FC-580E0967EB6A}" srcOrd="10" destOrd="0" presId="urn:microsoft.com/office/officeart/2005/8/layout/cycle6"/>
    <dgm:cxn modelId="{00BE8DF0-9F6F-4CA3-8483-41605C95FB32}" type="presParOf" srcId="{14607B84-1B0E-4A72-9B3E-7C7DC6F627E5}" destId="{F45B8583-56D2-43EA-9159-B8E60F2108C7}" srcOrd="11" destOrd="0" presId="urn:microsoft.com/office/officeart/2005/8/layout/cycle6"/>
    <dgm:cxn modelId="{79DEB1D1-3283-4E25-80ED-242D732F6CD0}" type="presParOf" srcId="{14607B84-1B0E-4A72-9B3E-7C7DC6F627E5}" destId="{31AB090D-2921-4FDC-9D6A-520F11A4EE06}" srcOrd="12" destOrd="0" presId="urn:microsoft.com/office/officeart/2005/8/layout/cycle6"/>
    <dgm:cxn modelId="{347170E8-0F4A-4AEB-AB98-8CA6EC995BD8}" type="presParOf" srcId="{14607B84-1B0E-4A72-9B3E-7C7DC6F627E5}" destId="{6BB4607C-B23A-44ED-A0DC-736A9CF062BC}" srcOrd="13" destOrd="0" presId="urn:microsoft.com/office/officeart/2005/8/layout/cycle6"/>
    <dgm:cxn modelId="{D2B174D0-C197-4966-B28C-9055C812CC13}" type="presParOf" srcId="{14607B84-1B0E-4A72-9B3E-7C7DC6F627E5}" destId="{68277B4A-ABB0-48B7-9F71-429DD54A844B}" srcOrd="14" destOrd="0" presId="urn:microsoft.com/office/officeart/2005/8/layout/cycle6"/>
    <dgm:cxn modelId="{43D89C5C-6E6C-4FB0-B5FC-C5BFBD70B0B5}" type="presParOf" srcId="{14607B84-1B0E-4A72-9B3E-7C7DC6F627E5}" destId="{29E7BE4E-C766-4DED-A3EF-D52C50BFD35E}" srcOrd="15" destOrd="0" presId="urn:microsoft.com/office/officeart/2005/8/layout/cycle6"/>
    <dgm:cxn modelId="{A89BD85B-A914-4EA9-ADB0-CE37C1E03736}" type="presParOf" srcId="{14607B84-1B0E-4A72-9B3E-7C7DC6F627E5}" destId="{D351A2A6-D576-4757-A5FB-3D5DA15570C7}" srcOrd="16" destOrd="0" presId="urn:microsoft.com/office/officeart/2005/8/layout/cycle6"/>
    <dgm:cxn modelId="{E38DEE2E-C4CD-436A-94F2-58A41D515C39}" type="presParOf" srcId="{14607B84-1B0E-4A72-9B3E-7C7DC6F627E5}" destId="{CB302E5F-B3CB-4349-BCEE-3C352D680922}" srcOrd="17" destOrd="0" presId="urn:microsoft.com/office/officeart/2005/8/layout/cycle6"/>
    <dgm:cxn modelId="{BB54F6C6-46FD-4A82-97B2-559921FA2611}" type="presParOf" srcId="{14607B84-1B0E-4A72-9B3E-7C7DC6F627E5}" destId="{00EA71BC-B72F-42C6-A819-3B45B0F0B2A6}" srcOrd="18" destOrd="0" presId="urn:microsoft.com/office/officeart/2005/8/layout/cycle6"/>
    <dgm:cxn modelId="{EF7507CC-4D8A-4F0C-A92C-0C5354CCE0E3}" type="presParOf" srcId="{14607B84-1B0E-4A72-9B3E-7C7DC6F627E5}" destId="{FFB5B18A-8F62-4BF4-9213-E8B2D6150D43}" srcOrd="19" destOrd="0" presId="urn:microsoft.com/office/officeart/2005/8/layout/cycle6"/>
    <dgm:cxn modelId="{154B06F3-D35A-46DA-9A8F-D2CC1E1BB69F}" type="presParOf" srcId="{14607B84-1B0E-4A72-9B3E-7C7DC6F627E5}" destId="{6919438E-9784-46D8-A3AC-59BA18D42F30}" srcOrd="20" destOrd="0" presId="urn:microsoft.com/office/officeart/2005/8/layout/cycle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 с малым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1">
            <a:extLst>
              <a:ext uri="{FF2B5EF4-FFF2-40B4-BE49-F238E27FC236}">
                <a16:creationId xmlns:a16="http://schemas.microsoft.com/office/drawing/2014/main" xmlns="" id="{837F9836-5B23-424D-8C60-AC02A8512A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485357" y="0"/>
            <a:ext cx="1658643" cy="6858000"/>
          </a:xfr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Вставьте или перетащите свое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15242" y="4346296"/>
            <a:ext cx="5098688" cy="1674470"/>
          </a:xfrm>
        </p:spPr>
        <p:txBody>
          <a:bodyPr rtlCol="0" anchor="b"/>
          <a:lstStyle>
            <a:lvl1pPr algn="r">
              <a:lnSpc>
                <a:spcPts val="5000"/>
              </a:lnSpc>
              <a:defRPr sz="6000" b="1" cap="all" spc="-30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НАЗВАНИЕ ПРЕЗЕНТАЦИИ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3928" y="4650539"/>
            <a:ext cx="2551109" cy="1192038"/>
          </a:xfrm>
          <a:solidFill>
            <a:schemeClr val="tx1"/>
          </a:solidFill>
        </p:spPr>
        <p:txBody>
          <a:bodyPr lIns="252000" tIns="0" rtlCol="0" anchor="ctr"/>
          <a:lstStyle>
            <a:lvl1pPr marL="0" indent="0" algn="l">
              <a:lnSpc>
                <a:spcPct val="100000"/>
              </a:lnSpc>
              <a:buNone/>
              <a:defRPr sz="18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756F2950-BBCB-4A53-9EAC-D714777B8FA2}"/>
              </a:ext>
            </a:extLst>
          </p:cNvPr>
          <p:cNvSpPr/>
          <p:nvPr/>
        </p:nvSpPr>
        <p:spPr>
          <a:xfrm>
            <a:off x="0" y="6794310"/>
            <a:ext cx="7485357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D5253865-24CF-4EF5-92A5-F64EB9ABC8B7}"/>
              </a:ext>
            </a:extLst>
          </p:cNvPr>
          <p:cNvSpPr/>
          <p:nvPr/>
        </p:nvSpPr>
        <p:spPr>
          <a:xfrm>
            <a:off x="0" y="1"/>
            <a:ext cx="7485357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BBE19773-9B6A-4A2C-95A5-69A3788C2D94}"/>
              </a:ext>
            </a:extLst>
          </p:cNvPr>
          <p:cNvSpPr/>
          <p:nvPr/>
        </p:nvSpPr>
        <p:spPr>
          <a:xfrm rot="5400000">
            <a:off x="-3387100" y="3418945"/>
            <a:ext cx="6826157" cy="5195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133403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столб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000" y="432000"/>
            <a:ext cx="68985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заголовок</a:t>
            </a:r>
          </a:p>
        </p:txBody>
      </p:sp>
      <p:sp>
        <p:nvSpPr>
          <p:cNvPr id="9" name="Подзаголовок 2">
            <a:extLst>
              <a:ext uri="{FF2B5EF4-FFF2-40B4-BE49-F238E27FC236}">
                <a16:creationId xmlns:a16="http://schemas.microsoft.com/office/drawing/2014/main" xmlns="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23850" y="1008000"/>
            <a:ext cx="6898500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/>
              <a:t>Подзаголовок</a:t>
            </a:r>
          </a:p>
        </p:txBody>
      </p:sp>
      <p:sp>
        <p:nvSpPr>
          <p:cNvPr id="3" name="Объект 2">
            <a:extLst>
              <a:ext uri="{FF2B5EF4-FFF2-40B4-BE49-F238E27FC236}">
                <a16:creationId xmlns:a16="http://schemas.microsoft.com/office/drawing/2014/main" xmlns="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000" y="1512000"/>
            <a:ext cx="2187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79675" y="1511477"/>
            <a:ext cx="2187000" cy="4679249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11" name="Текст 5">
            <a:extLst>
              <a:ext uri="{FF2B5EF4-FFF2-40B4-BE49-F238E27FC236}">
                <a16:creationId xmlns:a16="http://schemas.microsoft.com/office/drawing/2014/main" xmlns="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35350" y="1511475"/>
            <a:ext cx="2187000" cy="4679250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2654388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 столбц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000" y="432000"/>
            <a:ext cx="68985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заголовок</a:t>
            </a:r>
          </a:p>
        </p:txBody>
      </p:sp>
      <p:sp>
        <p:nvSpPr>
          <p:cNvPr id="10" name="Подзаголовок 2">
            <a:extLst>
              <a:ext uri="{FF2B5EF4-FFF2-40B4-BE49-F238E27FC236}">
                <a16:creationId xmlns:a16="http://schemas.microsoft.com/office/drawing/2014/main" xmlns="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23850" y="1008000"/>
            <a:ext cx="6898500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/>
              <a:t>Подзаголовок</a:t>
            </a:r>
          </a:p>
        </p:txBody>
      </p:sp>
      <p:sp>
        <p:nvSpPr>
          <p:cNvPr id="3" name="Объект 2">
            <a:extLst>
              <a:ext uri="{FF2B5EF4-FFF2-40B4-BE49-F238E27FC236}">
                <a16:creationId xmlns:a16="http://schemas.microsoft.com/office/drawing/2014/main" xmlns="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000" y="1512000"/>
            <a:ext cx="1323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17838" y="1512000"/>
            <a:ext cx="1323000" cy="4679250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13" name="Текст 5">
            <a:extLst>
              <a:ext uri="{FF2B5EF4-FFF2-40B4-BE49-F238E27FC236}">
                <a16:creationId xmlns:a16="http://schemas.microsoft.com/office/drawing/2014/main" xmlns="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11675" y="1512000"/>
            <a:ext cx="1323000" cy="4679250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15" name="Текст 6">
            <a:extLst>
              <a:ext uri="{FF2B5EF4-FFF2-40B4-BE49-F238E27FC236}">
                <a16:creationId xmlns:a16="http://schemas.microsoft.com/office/drawing/2014/main" xmlns="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05512" y="1507535"/>
            <a:ext cx="1323000" cy="4679250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17" name="Текст 7">
            <a:extLst>
              <a:ext uri="{FF2B5EF4-FFF2-40B4-BE49-F238E27FC236}">
                <a16:creationId xmlns:a16="http://schemas.microsoft.com/office/drawing/2014/main" xmlns="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99350" y="1507535"/>
            <a:ext cx="1323000" cy="4683715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5A8293F-A5B5-4FCC-BF27-A25B1BAFF245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974837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заголовок</a:t>
            </a: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xmlns="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23851" y="1008000"/>
            <a:ext cx="6898587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/>
              <a:t>Подзаголовок</a:t>
            </a: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08CCB8C2-B6A2-4C69-8D3A-57420A034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8E801980-CBAE-4A50-886D-54D7BB2E19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1505855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EDF756E-F310-4229-ACDD-055D299A95FB}"/>
              </a:ext>
            </a:extLst>
          </p:cNvPr>
          <p:cNvSpPr/>
          <p:nvPr/>
        </p:nvSpPr>
        <p:spPr>
          <a:xfrm>
            <a:off x="4722829" y="424207"/>
            <a:ext cx="4128941" cy="57314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E25951D2-91DB-40E7-95D5-4B372602DE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8359511-57E8-47A8-B75F-744AF15582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2">
            <a:extLst>
              <a:ext uri="{FF2B5EF4-FFF2-40B4-BE49-F238E27FC236}">
                <a16:creationId xmlns:a16="http://schemas.microsoft.com/office/drawing/2014/main" xmlns="" id="{07666241-4AF6-458A-A571-6C6C291D72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99581" y="3639199"/>
            <a:ext cx="3790452" cy="1192038"/>
          </a:xfrm>
          <a:solidFill>
            <a:schemeClr val="bg1"/>
          </a:solidFill>
        </p:spPr>
        <p:txBody>
          <a:bodyPr lIns="252000" tIns="0" rtlCol="0" anchor="ctr"/>
          <a:lstStyle>
            <a:lvl1pPr marL="0" indent="0" algn="l">
              <a:lnSpc>
                <a:spcPct val="100000"/>
              </a:lnSpc>
              <a:buNone/>
              <a:defRPr sz="18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6F4F2BBF-F210-4954-9C73-A0030AACD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9581" y="993303"/>
            <a:ext cx="3790452" cy="2513468"/>
          </a:xfrm>
        </p:spPr>
        <p:txBody>
          <a:bodyPr rtlCol="0"/>
          <a:lstStyle>
            <a:lvl1pPr rtl="0">
              <a:defRPr sz="5400" cap="none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122777918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000" y="432000"/>
            <a:ext cx="68985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заголовок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fld id="{88359511-57E8-47A8-B75F-744AF15582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xmlns="" id="{FD1EE834-4B70-4715-8346-1C0298347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000" y="1046375"/>
            <a:ext cx="6898500" cy="5130588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228008882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000" y="432000"/>
            <a:ext cx="68985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заголовок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fld id="{88359511-57E8-47A8-B75F-744AF15582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xmlns="" id="{EAE43F4C-1A64-4197-A44B-E6EB874E24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4001" y="1046376"/>
            <a:ext cx="3326873" cy="5130588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8" name="Объект 3">
            <a:extLst>
              <a:ext uri="{FF2B5EF4-FFF2-40B4-BE49-F238E27FC236}">
                <a16:creationId xmlns:a16="http://schemas.microsoft.com/office/drawing/2014/main" xmlns="" id="{D7B3F5B8-DC28-4878-AC9F-D434D7542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95627" y="1046376"/>
            <a:ext cx="3326873" cy="5130588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35743978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000" y="432000"/>
            <a:ext cx="68985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заголовок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fld id="{88359511-57E8-47A8-B75F-744AF15582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xmlns="" id="{CB97B01E-88B2-448F-BD96-A1AAFA39A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1068420"/>
            <a:ext cx="3326130" cy="823912"/>
          </a:xfrm>
          <a:solidFill>
            <a:schemeClr val="tx1"/>
          </a:solidFill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8" name="Текст 4">
            <a:extLst>
              <a:ext uri="{FF2B5EF4-FFF2-40B4-BE49-F238E27FC236}">
                <a16:creationId xmlns:a16="http://schemas.microsoft.com/office/drawing/2014/main" xmlns="" id="{40BADDE2-4EE6-41B4-804C-EBF680128B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96370" y="1068420"/>
            <a:ext cx="3326130" cy="823912"/>
          </a:xfrm>
          <a:solidFill>
            <a:schemeClr val="tx1"/>
          </a:solidFill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9" name="Объект 3">
            <a:extLst>
              <a:ext uri="{FF2B5EF4-FFF2-40B4-BE49-F238E27FC236}">
                <a16:creationId xmlns:a16="http://schemas.microsoft.com/office/drawing/2014/main" xmlns="" id="{BB0A14E0-899D-4594-BC9E-AE89BF0D3A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4001" y="2096752"/>
            <a:ext cx="3326130" cy="4092911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10" name="Объект 5">
            <a:extLst>
              <a:ext uri="{FF2B5EF4-FFF2-40B4-BE49-F238E27FC236}">
                <a16:creationId xmlns:a16="http://schemas.microsoft.com/office/drawing/2014/main" xmlns="" id="{2C699014-D902-4E9A-80CD-8D2BCFE670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96370" y="2096752"/>
            <a:ext cx="3326130" cy="4092911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86346826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324000" y="6356351"/>
            <a:ext cx="30861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fld id="{88359511-57E8-47A8-B75F-744AF15582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 1">
            <a:extLst>
              <a:ext uri="{FF2B5EF4-FFF2-40B4-BE49-F238E27FC236}">
                <a16:creationId xmlns:a16="http://schemas.microsoft.com/office/drawing/2014/main" xmlns="" id="{AC67C685-BABE-4B77-8C5E-B39B093D3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1" y="457200"/>
            <a:ext cx="2369709" cy="1600200"/>
          </a:xfrm>
        </p:spPr>
        <p:txBody>
          <a:bodyPr rtlCol="0" anchor="b"/>
          <a:lstStyle>
            <a:lvl1pPr>
              <a:defRPr sz="28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9" name="Текст 3">
            <a:extLst>
              <a:ext uri="{FF2B5EF4-FFF2-40B4-BE49-F238E27FC236}">
                <a16:creationId xmlns:a16="http://schemas.microsoft.com/office/drawing/2014/main" xmlns="" id="{0B6B7795-36CC-459B-AE8B-7FB2F40AF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24001" y="2057400"/>
            <a:ext cx="2369709" cy="4126584"/>
          </a:xfrm>
        </p:spPr>
        <p:txBody>
          <a:bodyPr rtlCol="0"/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0" name="Объект 2">
            <a:extLst>
              <a:ext uri="{FF2B5EF4-FFF2-40B4-BE49-F238E27FC236}">
                <a16:creationId xmlns:a16="http://schemas.microsoft.com/office/drawing/2014/main" xmlns="" id="{79F53EF1-D412-467C-B7CE-30536F140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8042" y="457201"/>
            <a:ext cx="4517795" cy="5726784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38720005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324000" y="6356351"/>
            <a:ext cx="30861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fld id="{88359511-57E8-47A8-B75F-744AF15582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 1">
            <a:extLst>
              <a:ext uri="{FF2B5EF4-FFF2-40B4-BE49-F238E27FC236}">
                <a16:creationId xmlns:a16="http://schemas.microsoft.com/office/drawing/2014/main" xmlns="" id="{AC67C685-BABE-4B77-8C5E-B39B093D3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1" y="457200"/>
            <a:ext cx="2369709" cy="1600200"/>
          </a:xfrm>
        </p:spPr>
        <p:txBody>
          <a:bodyPr rtlCol="0" anchor="b"/>
          <a:lstStyle>
            <a:lvl1pPr>
              <a:defRPr sz="28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9" name="Текст 3">
            <a:extLst>
              <a:ext uri="{FF2B5EF4-FFF2-40B4-BE49-F238E27FC236}">
                <a16:creationId xmlns:a16="http://schemas.microsoft.com/office/drawing/2014/main" xmlns="" id="{0B6B7795-36CC-459B-AE8B-7FB2F40AF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24001" y="2057400"/>
            <a:ext cx="2369709" cy="4126584"/>
          </a:xfrm>
        </p:spPr>
        <p:txBody>
          <a:bodyPr rtlCol="0"/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2" name="Рисунок 2">
            <a:extLst>
              <a:ext uri="{FF2B5EF4-FFF2-40B4-BE49-F238E27FC236}">
                <a16:creationId xmlns:a16="http://schemas.microsoft.com/office/drawing/2014/main" xmlns="" id="{10319378-269C-406E-9B84-FCF22DA02EFF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2841016" y="457201"/>
            <a:ext cx="4462401" cy="5726784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xmlns="" val="30214724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000" y="432000"/>
            <a:ext cx="68985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заголовок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fld id="{88359511-57E8-47A8-B75F-744AF15582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377968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554ED587-2D2F-4D3F-B55B-C64465AB4EC5}"/>
              </a:ext>
            </a:extLst>
          </p:cNvPr>
          <p:cNvSpPr/>
          <p:nvPr/>
        </p:nvSpPr>
        <p:spPr>
          <a:xfrm>
            <a:off x="51956" y="66964"/>
            <a:ext cx="7433401" cy="672734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15242" y="4346296"/>
            <a:ext cx="5098688" cy="1674470"/>
          </a:xfrm>
        </p:spPr>
        <p:txBody>
          <a:bodyPr rtlCol="0" anchor="b"/>
          <a:lstStyle>
            <a:lvl1pPr algn="r">
              <a:lnSpc>
                <a:spcPts val="5000"/>
              </a:lnSpc>
              <a:defRPr sz="6000" b="1" cap="all" spc="-3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НАЗВАНИЕ ПРЕЗЕНТАЦИИ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94813" y="4650539"/>
            <a:ext cx="1842158" cy="1192038"/>
          </a:xfrm>
          <a:solidFill>
            <a:schemeClr val="bg1"/>
          </a:solidFill>
        </p:spPr>
        <p:txBody>
          <a:bodyPr lIns="252000" tIns="0" rtlCol="0" anchor="ctr"/>
          <a:lstStyle>
            <a:lvl1pPr marL="0" indent="0" algn="l">
              <a:lnSpc>
                <a:spcPct val="100000"/>
              </a:lnSpc>
              <a:buNone/>
              <a:defRPr sz="18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756F2950-BBCB-4A53-9EAC-D714777B8FA2}"/>
              </a:ext>
            </a:extLst>
          </p:cNvPr>
          <p:cNvSpPr/>
          <p:nvPr/>
        </p:nvSpPr>
        <p:spPr>
          <a:xfrm>
            <a:off x="0" y="6794310"/>
            <a:ext cx="7485357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D5253865-24CF-4EF5-92A5-F64EB9ABC8B7}"/>
              </a:ext>
            </a:extLst>
          </p:cNvPr>
          <p:cNvSpPr/>
          <p:nvPr/>
        </p:nvSpPr>
        <p:spPr>
          <a:xfrm>
            <a:off x="0" y="1"/>
            <a:ext cx="7485357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BBE19773-9B6A-4A2C-95A5-69A3788C2D94}"/>
              </a:ext>
            </a:extLst>
          </p:cNvPr>
          <p:cNvSpPr/>
          <p:nvPr/>
        </p:nvSpPr>
        <p:spPr>
          <a:xfrm rot="5400000">
            <a:off x="-3387100" y="3418945"/>
            <a:ext cx="6826157" cy="519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E798A99C-9485-48F0-8E1E-227AD1348A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8359511-57E8-47A8-B75F-744AF15582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811559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2310D190-B83D-438A-91BC-470C41B22A2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fld id="{88359511-57E8-47A8-B75F-744AF15582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976703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5620" y="1122363"/>
            <a:ext cx="5322700" cy="2387600"/>
          </a:xfrm>
        </p:spPr>
        <p:txBody>
          <a:bodyPr rtlCol="0" anchor="b">
            <a:noAutofit/>
          </a:bodyPr>
          <a:lstStyle>
            <a:lvl1pPr algn="l">
              <a:defRPr sz="6000" b="1">
                <a:latin typeface="Arial" panose="020B0604020202020204" pitchFamily="34" charset="0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5620" y="3602039"/>
            <a:ext cx="7125380" cy="806675"/>
          </a:xfrm>
        </p:spPr>
        <p:txBody>
          <a:bodyPr rtlCol="0">
            <a:noAutofit/>
          </a:bodyPr>
          <a:lstStyle>
            <a:lvl1pPr marL="0" indent="0" algn="l">
              <a:buNone/>
              <a:defRPr sz="320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9AC79249-FDC0-364D-A734-AE1DE1605D28}"/>
              </a:ext>
            </a:extLst>
          </p:cNvPr>
          <p:cNvSpPr/>
          <p:nvPr/>
        </p:nvSpPr>
        <p:spPr>
          <a:xfrm>
            <a:off x="0" y="4572000"/>
            <a:ext cx="9144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="" xmlns:a16="http://schemas.microsoft.com/office/drawing/2014/main" id="{902465C8-266D-104C-9C49-323DF4A8277E}"/>
              </a:ext>
            </a:extLst>
          </p:cNvPr>
          <p:cNvSpPr/>
          <p:nvPr/>
        </p:nvSpPr>
        <p:spPr>
          <a:xfrm>
            <a:off x="437809" y="4960030"/>
            <a:ext cx="1163411" cy="155121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11" name="Полилиния 10">
            <a:extLst>
              <a:ext uri="{FF2B5EF4-FFF2-40B4-BE49-F238E27FC236}">
                <a16:creationId xmlns="" xmlns:a16="http://schemas.microsoft.com/office/drawing/2014/main" id="{37979A1C-BF60-B345-A664-2E4F7A3461EB}"/>
              </a:ext>
            </a:extLst>
          </p:cNvPr>
          <p:cNvSpPr/>
          <p:nvPr/>
        </p:nvSpPr>
        <p:spPr>
          <a:xfrm>
            <a:off x="1" y="4571999"/>
            <a:ext cx="838881" cy="1118508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9" name="Полилиния 8">
            <a:extLst>
              <a:ext uri="{FF2B5EF4-FFF2-40B4-BE49-F238E27FC236}">
                <a16:creationId xmlns="" xmlns:a16="http://schemas.microsoft.com/office/drawing/2014/main" id="{58080B3E-915C-2D4C-8608-596E1BFD6387}"/>
              </a:ext>
            </a:extLst>
          </p:cNvPr>
          <p:cNvSpPr/>
          <p:nvPr/>
        </p:nvSpPr>
        <p:spPr>
          <a:xfrm>
            <a:off x="1" y="5739492"/>
            <a:ext cx="838881" cy="1118508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grpSp>
        <p:nvGrpSpPr>
          <p:cNvPr id="6" name="Группа 5">
            <a:extLst>
              <a:ext uri="{FF2B5EF4-FFF2-40B4-BE49-F238E27FC236}">
                <a16:creationId xmlns="" xmlns:a16="http://schemas.microsoft.com/office/drawing/2014/main" id="{F15FBB50-09C8-B64E-AE57-67C5E70810CB}"/>
              </a:ext>
            </a:extLst>
          </p:cNvPr>
          <p:cNvGrpSpPr/>
          <p:nvPr/>
        </p:nvGrpSpPr>
        <p:grpSpPr>
          <a:xfrm>
            <a:off x="6198321" y="-3419"/>
            <a:ext cx="2945680" cy="3165022"/>
            <a:chOff x="9857014" y="13834"/>
            <a:chExt cx="2334986" cy="1881641"/>
          </a:xfrm>
        </p:grpSpPr>
        <p:sp>
          <p:nvSpPr>
            <p:cNvPr id="15" name="Полилиния 14">
              <a:extLst>
                <a:ext uri="{FF2B5EF4-FFF2-40B4-BE49-F238E27FC236}">
                  <a16:creationId xmlns="" xmlns:a16="http://schemas.microsoft.com/office/drawing/2014/main" id="{EFBF1E52-11FA-DC48-B7AD-75734232FFE8}"/>
                </a:ext>
              </a:extLst>
            </p:cNvPr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ru-RU" noProof="0">
                <a:latin typeface="Arial" panose="020B0604020202020204" pitchFamily="34" charset="0"/>
              </a:endParaRPr>
            </a:p>
          </p:txBody>
        </p:sp>
        <p:sp>
          <p:nvSpPr>
            <p:cNvPr id="16" name="Полилиния 15">
              <a:extLst>
                <a:ext uri="{FF2B5EF4-FFF2-40B4-BE49-F238E27FC236}">
                  <a16:creationId xmlns="" xmlns:a16="http://schemas.microsoft.com/office/drawing/2014/main" id="{4850B620-49F5-3748-84AF-682555D52792}"/>
                </a:ext>
              </a:extLst>
            </p:cNvPr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ru-RU" noProof="0">
                <a:latin typeface="Arial" panose="020B0604020202020204" pitchFamily="34" charset="0"/>
              </a:endParaRPr>
            </a:p>
          </p:txBody>
        </p:sp>
      </p:grpSp>
      <p:sp>
        <p:nvSpPr>
          <p:cNvPr id="22" name="Полилиния 21">
            <a:extLst>
              <a:ext uri="{FF2B5EF4-FFF2-40B4-BE49-F238E27FC236}">
                <a16:creationId xmlns="" xmlns:a16="http://schemas.microsoft.com/office/drawing/2014/main" id="{BC68F289-2744-2F48-893A-3F17911625C8}"/>
              </a:ext>
            </a:extLst>
          </p:cNvPr>
          <p:cNvSpPr/>
          <p:nvPr/>
        </p:nvSpPr>
        <p:spPr>
          <a:xfrm>
            <a:off x="0" y="-1"/>
            <a:ext cx="875620" cy="1167493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28" name="Полилиния 27">
            <a:extLst>
              <a:ext uri="{FF2B5EF4-FFF2-40B4-BE49-F238E27FC236}">
                <a16:creationId xmlns="" xmlns:a16="http://schemas.microsoft.com/office/drawing/2014/main" id="{9E240E8A-950E-7946-826C-415CB5DACA43}"/>
              </a:ext>
            </a:extLst>
          </p:cNvPr>
          <p:cNvSpPr/>
          <p:nvPr/>
        </p:nvSpPr>
        <p:spPr>
          <a:xfrm>
            <a:off x="8268381" y="4580708"/>
            <a:ext cx="875620" cy="2277292"/>
          </a:xfrm>
          <a:custGeom>
            <a:avLst/>
            <a:gdLst>
              <a:gd name="connsiteX0" fmla="*/ 1167473 w 1167493"/>
              <a:gd name="connsiteY0" fmla="*/ 0 h 2272167"/>
              <a:gd name="connsiteX1" fmla="*/ 1167493 w 1167493"/>
              <a:gd name="connsiteY1" fmla="*/ 0 h 2272167"/>
              <a:gd name="connsiteX2" fmla="*/ 1167493 w 1167493"/>
              <a:gd name="connsiteY2" fmla="*/ 492960 h 2272167"/>
              <a:gd name="connsiteX3" fmla="*/ 1167493 w 1167493"/>
              <a:gd name="connsiteY3" fmla="*/ 720385 h 2272167"/>
              <a:gd name="connsiteX4" fmla="*/ 1167493 w 1167493"/>
              <a:gd name="connsiteY4" fmla="*/ 2272167 h 2272167"/>
              <a:gd name="connsiteX5" fmla="*/ 0 w 1167493"/>
              <a:gd name="connsiteY5" fmla="*/ 2272167 h 2272167"/>
              <a:gd name="connsiteX6" fmla="*/ 0 w 1167493"/>
              <a:gd name="connsiteY6" fmla="*/ 1898074 h 2272167"/>
              <a:gd name="connsiteX7" fmla="*/ 0 w 1167493"/>
              <a:gd name="connsiteY7" fmla="*/ 1271597 h 2272167"/>
              <a:gd name="connsiteX8" fmla="*/ 0 w 1167493"/>
              <a:gd name="connsiteY8" fmla="*/ 1177688 h 2272167"/>
              <a:gd name="connsiteX9" fmla="*/ 1048124 w 1167493"/>
              <a:gd name="connsiteY9" fmla="*/ 6080 h 2272167"/>
              <a:gd name="connsiteX10" fmla="*/ 1167473 w 1167493"/>
              <a:gd name="connsiteY10" fmla="*/ 0 h 2272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67493" h="2272167">
                <a:moveTo>
                  <a:pt x="1167473" y="0"/>
                </a:moveTo>
                <a:lnTo>
                  <a:pt x="1167493" y="0"/>
                </a:lnTo>
                <a:lnTo>
                  <a:pt x="1167493" y="492960"/>
                </a:lnTo>
                <a:lnTo>
                  <a:pt x="1167493" y="720385"/>
                </a:lnTo>
                <a:lnTo>
                  <a:pt x="1167493" y="2272167"/>
                </a:lnTo>
                <a:lnTo>
                  <a:pt x="0" y="2272167"/>
                </a:lnTo>
                <a:lnTo>
                  <a:pt x="0" y="1898074"/>
                </a:lnTo>
                <a:lnTo>
                  <a:pt x="0" y="1271597"/>
                </a:lnTo>
                <a:lnTo>
                  <a:pt x="0" y="1177688"/>
                </a:lnTo>
                <a:cubicBezTo>
                  <a:pt x="0" y="567919"/>
                  <a:pt x="459408" y="66389"/>
                  <a:pt x="1048124" y="6080"/>
                </a:cubicBezTo>
                <a:lnTo>
                  <a:pt x="116747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1649857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620" y="381000"/>
            <a:ext cx="7334387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Arial" panose="020B0604020202020204" pitchFamily="34" charset="0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75620" y="2017467"/>
            <a:ext cx="7334387" cy="3366815"/>
          </a:xfrm>
        </p:spPr>
        <p:txBody>
          <a:bodyPr rtlCol="0">
            <a:noAutofit/>
          </a:bodyPr>
          <a:lstStyle>
            <a:lvl1pPr marL="0" indent="0">
              <a:buNone/>
              <a:defRPr>
                <a:latin typeface="Arial" panose="020B0604020202020204" pitchFamily="34" charset="0"/>
              </a:defRPr>
            </a:lvl1pPr>
            <a:lvl2pPr marL="457200" indent="0">
              <a:buNone/>
              <a:defRPr>
                <a:latin typeface="Arial" panose="020B0604020202020204" pitchFamily="34" charset="0"/>
              </a:defRPr>
            </a:lvl2pPr>
            <a:lvl3pPr marL="914400" indent="0">
              <a:buNone/>
              <a:defRPr>
                <a:latin typeface="Arial" panose="020B0604020202020204" pitchFamily="34" charset="0"/>
              </a:defRPr>
            </a:lvl3pPr>
            <a:lvl4pPr marL="1371600" indent="0">
              <a:buNone/>
              <a:defRPr>
                <a:latin typeface="Arial" panose="020B0604020202020204" pitchFamily="34" charset="0"/>
              </a:defRPr>
            </a:lvl4pPr>
            <a:lvl5pPr marL="1828800" indent="0">
              <a:buNone/>
              <a:defRPr>
                <a:latin typeface="Arial" panose="020B06040202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Полилиния 3">
            <a:extLst>
              <a:ext uri="{FF2B5EF4-FFF2-40B4-BE49-F238E27FC236}">
                <a16:creationId xmlns="" xmlns:a16="http://schemas.microsoft.com/office/drawing/2014/main" id="{6A7F6A3F-E1DD-A246-9A6D-5F9B18BA2588}"/>
              </a:ext>
            </a:extLst>
          </p:cNvPr>
          <p:cNvSpPr/>
          <p:nvPr/>
        </p:nvSpPr>
        <p:spPr>
          <a:xfrm flipH="1">
            <a:off x="6435672" y="1"/>
            <a:ext cx="2708328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5" name="Полилиния 4">
            <a:extLst>
              <a:ext uri="{FF2B5EF4-FFF2-40B4-BE49-F238E27FC236}">
                <a16:creationId xmlns="" xmlns:a16="http://schemas.microsoft.com/office/drawing/2014/main" id="{055FD0FC-C8FF-6741-A364-A29CDC6F9495}"/>
              </a:ext>
            </a:extLst>
          </p:cNvPr>
          <p:cNvSpPr/>
          <p:nvPr/>
        </p:nvSpPr>
        <p:spPr>
          <a:xfrm flipH="1">
            <a:off x="6435672" y="3246896"/>
            <a:ext cx="2708328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6" name="Полилиния 5">
            <a:extLst>
              <a:ext uri="{FF2B5EF4-FFF2-40B4-BE49-F238E27FC236}">
                <a16:creationId xmlns="" xmlns:a16="http://schemas.microsoft.com/office/drawing/2014/main" id="{D11C9832-A021-954E-A34F-2988D1189AE9}"/>
              </a:ext>
            </a:extLst>
          </p:cNvPr>
          <p:cNvSpPr/>
          <p:nvPr/>
        </p:nvSpPr>
        <p:spPr>
          <a:xfrm>
            <a:off x="1" y="0"/>
            <a:ext cx="700392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grpSp>
        <p:nvGrpSpPr>
          <p:cNvPr id="9" name="Группа 8">
            <a:extLst>
              <a:ext uri="{FF2B5EF4-FFF2-40B4-BE49-F238E27FC236}">
                <a16:creationId xmlns="" xmlns:a16="http://schemas.microsoft.com/office/drawing/2014/main" id="{9861BC34-DFBF-2D4F-B463-FCFBC08391FF}"/>
              </a:ext>
            </a:extLst>
          </p:cNvPr>
          <p:cNvGrpSpPr/>
          <p:nvPr/>
        </p:nvGrpSpPr>
        <p:grpSpPr>
          <a:xfrm>
            <a:off x="6061569" y="5590904"/>
            <a:ext cx="1179285" cy="1267097"/>
            <a:chOff x="7413403" y="4976359"/>
            <a:chExt cx="2334986" cy="1881641"/>
          </a:xfrm>
        </p:grpSpPr>
        <p:sp>
          <p:nvSpPr>
            <p:cNvPr id="7" name="Полилиния 6">
              <a:extLst>
                <a:ext uri="{FF2B5EF4-FFF2-40B4-BE49-F238E27FC236}">
                  <a16:creationId xmlns=""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ru-RU" noProof="0">
                <a:latin typeface="Arial" panose="020B0604020202020204" pitchFamily="34" charset="0"/>
              </a:endParaRPr>
            </a:p>
          </p:txBody>
        </p:sp>
        <p:sp>
          <p:nvSpPr>
            <p:cNvPr id="8" name="Полилиния 7">
              <a:extLst>
                <a:ext uri="{FF2B5EF4-FFF2-40B4-BE49-F238E27FC236}">
                  <a16:creationId xmlns=""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ru-RU" noProof="0">
                <a:latin typeface="Arial" panose="020B0604020202020204" pitchFamily="34" charset="0"/>
              </a:endParaRPr>
            </a:p>
          </p:txBody>
        </p:sp>
      </p:grpSp>
      <p:sp>
        <p:nvSpPr>
          <p:cNvPr id="10" name="Дата 3">
            <a:extLst>
              <a:ext uri="{FF2B5EF4-FFF2-40B4-BE49-F238E27FC236}">
                <a16:creationId xmlns=""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857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fld id="{CC842A94-5BE6-4E10-8F46-516D074140A4}" type="datetime1">
              <a:rPr lang="ru-RU" noProof="0" smtClean="0"/>
              <a:pPr/>
              <a:t>26.01.2023</a:t>
            </a:fld>
            <a:endParaRPr lang="ru-RU" noProof="0"/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=""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ru-RU" noProof="0"/>
              <a:t>ЗАГОЛОВОК ПРЕЗЕНТАЦИИ</a:t>
            </a:r>
          </a:p>
        </p:txBody>
      </p:sp>
      <p:sp>
        <p:nvSpPr>
          <p:cNvPr id="12" name="Номер слайда 5">
            <a:extLst>
              <a:ext uri="{FF2B5EF4-FFF2-40B4-BE49-F238E27FC236}">
                <a16:creationId xmlns=""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14958" y="6356351"/>
            <a:ext cx="124329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Arial" panose="020B0604020202020204" pitchFamily="34" charset="0"/>
              </a:defRPr>
            </a:lvl1pPr>
          </a:lstStyle>
          <a:p>
            <a:fld id="{88359511-57E8-47A8-B75F-744AF15582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8227127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2A62587F-7496-384A-AF40-18FC8CF0709D}"/>
              </a:ext>
            </a:extLst>
          </p:cNvPr>
          <p:cNvSpPr/>
          <p:nvPr/>
        </p:nvSpPr>
        <p:spPr>
          <a:xfrm>
            <a:off x="0" y="2286002"/>
            <a:ext cx="9156617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12" name="Полилиния 11">
            <a:extLst>
              <a:ext uri="{FF2B5EF4-FFF2-40B4-BE49-F238E27FC236}">
                <a16:creationId xmlns="" xmlns:a16="http://schemas.microsoft.com/office/drawing/2014/main" id="{84DB028B-A475-224B-B675-A15A56CAD0BF}"/>
              </a:ext>
            </a:extLst>
          </p:cNvPr>
          <p:cNvSpPr/>
          <p:nvPr/>
        </p:nvSpPr>
        <p:spPr>
          <a:xfrm flipH="1">
            <a:off x="6448289" y="3246896"/>
            <a:ext cx="2708328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14" name="Полилиния 13">
            <a:extLst>
              <a:ext uri="{FF2B5EF4-FFF2-40B4-BE49-F238E27FC236}">
                <a16:creationId xmlns="" xmlns:a16="http://schemas.microsoft.com/office/drawing/2014/main" id="{61C34955-105B-4D4D-B51D-754C5D38A85D}"/>
              </a:ext>
            </a:extLst>
          </p:cNvPr>
          <p:cNvSpPr/>
          <p:nvPr/>
        </p:nvSpPr>
        <p:spPr>
          <a:xfrm>
            <a:off x="1" y="0"/>
            <a:ext cx="700392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15" name="Полилиния 14">
            <a:extLst>
              <a:ext uri="{FF2B5EF4-FFF2-40B4-BE49-F238E27FC236}">
                <a16:creationId xmlns="" xmlns:a16="http://schemas.microsoft.com/office/drawing/2014/main" id="{2734DEB1-EC02-2E42-9292-4ADD115060A5}"/>
              </a:ext>
            </a:extLst>
          </p:cNvPr>
          <p:cNvSpPr/>
          <p:nvPr/>
        </p:nvSpPr>
        <p:spPr>
          <a:xfrm rot="5400000" flipH="1" flipV="1">
            <a:off x="7472326" y="614324"/>
            <a:ext cx="2285999" cy="1057351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=""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620" y="381000"/>
            <a:ext cx="7334387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Arial" panose="020B0604020202020204" pitchFamily="34" charset="0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2E65DE34-CDB7-41F7-A95A-592B99558C6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75620" y="2653168"/>
            <a:ext cx="7334387" cy="3436483"/>
          </a:xfrm>
        </p:spPr>
        <p:txBody>
          <a:bodyPr rtlCol="0">
            <a:noAutofit/>
          </a:bodyPr>
          <a:lstStyle>
            <a:lvl1pPr marL="0" indent="0">
              <a:lnSpc>
                <a:spcPct val="150000"/>
              </a:lnSpc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</a:defRPr>
            </a:lvl1pPr>
          </a:lstStyle>
          <a:p>
            <a:fld id="{4CF10B64-4894-4FFB-BDE7-65B80B76E8E3}" type="datetime1">
              <a:rPr lang="ru-RU" noProof="0" smtClean="0"/>
              <a:pPr/>
              <a:t>26.01.2023</a:t>
            </a:fld>
            <a:endParaRPr lang="ru-RU" noProof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</a:defRPr>
            </a:lvl1pPr>
          </a:lstStyle>
          <a:p>
            <a:r>
              <a:rPr lang="ru-RU" noProof="0"/>
              <a:t>ЗАГОЛОВОК ПРЕЗЕНТАЦИИ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54738" y="6356351"/>
            <a:ext cx="1203512" cy="365125"/>
          </a:xfrm>
        </p:spPr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fld id="{88359511-57E8-47A8-B75F-744AF15582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026350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олилиния 22">
            <a:extLst>
              <a:ext uri="{FF2B5EF4-FFF2-40B4-BE49-F238E27FC236}">
                <a16:creationId xmlns="" xmlns:a16="http://schemas.microsoft.com/office/drawing/2014/main" id="{067EACEC-C2DD-EA42-8504-176673AD1F20}"/>
              </a:ext>
            </a:extLst>
          </p:cNvPr>
          <p:cNvSpPr/>
          <p:nvPr/>
        </p:nvSpPr>
        <p:spPr>
          <a:xfrm>
            <a:off x="0" y="0"/>
            <a:ext cx="6019118" cy="6858000"/>
          </a:xfrm>
          <a:custGeom>
            <a:avLst/>
            <a:gdLst>
              <a:gd name="connsiteX0" fmla="*/ 0 w 8025490"/>
              <a:gd name="connsiteY0" fmla="*/ 0 h 6858000"/>
              <a:gd name="connsiteX1" fmla="*/ 4596490 w 8025490"/>
              <a:gd name="connsiteY1" fmla="*/ 0 h 6858000"/>
              <a:gd name="connsiteX2" fmla="*/ 8025490 w 8025490"/>
              <a:gd name="connsiteY2" fmla="*/ 3429000 h 6858000"/>
              <a:gd name="connsiteX3" fmla="*/ 4596490 w 8025490"/>
              <a:gd name="connsiteY3" fmla="*/ 6858000 h 6858000"/>
              <a:gd name="connsiteX4" fmla="*/ 0 w 802549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25490" h="6858000">
                <a:moveTo>
                  <a:pt x="0" y="0"/>
                </a:moveTo>
                <a:lnTo>
                  <a:pt x="4596490" y="0"/>
                </a:lnTo>
                <a:cubicBezTo>
                  <a:pt x="6490274" y="0"/>
                  <a:pt x="8025490" y="1535216"/>
                  <a:pt x="8025490" y="3429000"/>
                </a:cubicBezTo>
                <a:cubicBezTo>
                  <a:pt x="8025490" y="5322784"/>
                  <a:pt x="6490274" y="6858000"/>
                  <a:pt x="4596490" y="6858000"/>
                </a:cubicBez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5620" y="1059400"/>
            <a:ext cx="4684434" cy="2387600"/>
          </a:xfrm>
        </p:spPr>
        <p:txBody>
          <a:bodyPr rtlCol="0"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5620" y="3539076"/>
            <a:ext cx="4684434" cy="1406101"/>
          </a:xfrm>
        </p:spPr>
        <p:txBody>
          <a:bodyPr rtlCol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/>
          </a:p>
        </p:txBody>
      </p:sp>
      <p:grpSp>
        <p:nvGrpSpPr>
          <p:cNvPr id="4" name="Группа 5">
            <a:extLst>
              <a:ext uri="{FF2B5EF4-FFF2-40B4-BE49-F238E27FC236}">
                <a16:creationId xmlns="" xmlns:a16="http://schemas.microsoft.com/office/drawing/2014/main" id="{89843C7E-5704-7A46-8974-F3BFA42E7310}"/>
              </a:ext>
            </a:extLst>
          </p:cNvPr>
          <p:cNvGrpSpPr/>
          <p:nvPr/>
        </p:nvGrpSpPr>
        <p:grpSpPr>
          <a:xfrm rot="16200000">
            <a:off x="5835853" y="2512646"/>
            <a:ext cx="3032351" cy="1832708"/>
            <a:chOff x="9857014" y="13834"/>
            <a:chExt cx="2334986" cy="1881641"/>
          </a:xfrm>
        </p:grpSpPr>
        <p:sp>
          <p:nvSpPr>
            <p:cNvPr id="15" name="Полилиния 14">
              <a:extLst>
                <a:ext uri="{FF2B5EF4-FFF2-40B4-BE49-F238E27FC236}">
                  <a16:creationId xmlns="" xmlns:a16="http://schemas.microsoft.com/office/drawing/2014/main" id="{EFBF1E52-11FA-DC48-B7AD-75734232FFE8}"/>
                </a:ext>
              </a:extLst>
            </p:cNvPr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ru-RU" noProof="0">
                <a:latin typeface="Arial" panose="020B0604020202020204" pitchFamily="34" charset="0"/>
              </a:endParaRPr>
            </a:p>
          </p:txBody>
        </p:sp>
        <p:sp>
          <p:nvSpPr>
            <p:cNvPr id="16" name="Полилиния 15">
              <a:extLst>
                <a:ext uri="{FF2B5EF4-FFF2-40B4-BE49-F238E27FC236}">
                  <a16:creationId xmlns="" xmlns:a16="http://schemas.microsoft.com/office/drawing/2014/main" id="{4850B620-49F5-3748-84AF-682555D52792}"/>
                </a:ext>
              </a:extLst>
            </p:cNvPr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ru-RU" noProof="0">
                <a:latin typeface="Arial" panose="020B0604020202020204" pitchFamily="34" charset="0"/>
              </a:endParaRPr>
            </a:p>
          </p:txBody>
        </p:sp>
      </p:grpSp>
      <p:sp>
        <p:nvSpPr>
          <p:cNvPr id="17" name="Полилиния 16">
            <a:extLst>
              <a:ext uri="{FF2B5EF4-FFF2-40B4-BE49-F238E27FC236}">
                <a16:creationId xmlns="" xmlns:a16="http://schemas.microsoft.com/office/drawing/2014/main" id="{0B179973-08D2-EF40-B516-35E75E906394}"/>
              </a:ext>
            </a:extLst>
          </p:cNvPr>
          <p:cNvSpPr/>
          <p:nvPr/>
        </p:nvSpPr>
        <p:spPr>
          <a:xfrm flipH="1">
            <a:off x="6435672" y="1"/>
            <a:ext cx="2708328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18" name="Полилиния 17">
            <a:extLst>
              <a:ext uri="{FF2B5EF4-FFF2-40B4-BE49-F238E27FC236}">
                <a16:creationId xmlns="" xmlns:a16="http://schemas.microsoft.com/office/drawing/2014/main" id="{6C811FF3-E48A-194D-8022-65F8C3A17449}"/>
              </a:ext>
            </a:extLst>
          </p:cNvPr>
          <p:cNvSpPr/>
          <p:nvPr/>
        </p:nvSpPr>
        <p:spPr>
          <a:xfrm flipH="1">
            <a:off x="6435672" y="3246896"/>
            <a:ext cx="2708328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86529405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620" y="381000"/>
            <a:ext cx="7334387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Arial" panose="020B0604020202020204" pitchFamily="34" charset="0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75620" y="2087562"/>
            <a:ext cx="7334387" cy="3366815"/>
          </a:xfrm>
        </p:spPr>
        <p:txBody>
          <a:bodyPr rtlCol="0">
            <a:noAutofit/>
          </a:bodyPr>
          <a:lstStyle>
            <a:lvl1pPr marL="0" indent="0">
              <a:buNone/>
              <a:defRPr>
                <a:latin typeface="Arial" panose="020B0604020202020204" pitchFamily="34" charset="0"/>
              </a:defRPr>
            </a:lvl1pPr>
            <a:lvl2pPr marL="457200" indent="0">
              <a:buNone/>
              <a:defRPr>
                <a:latin typeface="Arial" panose="020B0604020202020204" pitchFamily="34" charset="0"/>
              </a:defRPr>
            </a:lvl2pPr>
            <a:lvl3pPr marL="914400" indent="0">
              <a:buNone/>
              <a:defRPr>
                <a:latin typeface="Arial" panose="020B0604020202020204" pitchFamily="34" charset="0"/>
              </a:defRPr>
            </a:lvl3pPr>
            <a:lvl4pPr marL="1371600" indent="0">
              <a:buNone/>
              <a:defRPr>
                <a:latin typeface="Arial" panose="020B0604020202020204" pitchFamily="34" charset="0"/>
              </a:defRPr>
            </a:lvl4pPr>
            <a:lvl5pPr marL="1828800" indent="0">
              <a:buNone/>
              <a:defRPr>
                <a:latin typeface="Arial" panose="020B06040202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Полилиния 3">
            <a:extLst>
              <a:ext uri="{FF2B5EF4-FFF2-40B4-BE49-F238E27FC236}">
                <a16:creationId xmlns="" xmlns:a16="http://schemas.microsoft.com/office/drawing/2014/main" id="{6A7F6A3F-E1DD-A246-9A6D-5F9B18BA2588}"/>
              </a:ext>
            </a:extLst>
          </p:cNvPr>
          <p:cNvSpPr/>
          <p:nvPr/>
        </p:nvSpPr>
        <p:spPr>
          <a:xfrm flipH="1">
            <a:off x="6435672" y="1"/>
            <a:ext cx="2708328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5" name="Полилиния 4">
            <a:extLst>
              <a:ext uri="{FF2B5EF4-FFF2-40B4-BE49-F238E27FC236}">
                <a16:creationId xmlns="" xmlns:a16="http://schemas.microsoft.com/office/drawing/2014/main" id="{055FD0FC-C8FF-6741-A364-A29CDC6F9495}"/>
              </a:ext>
            </a:extLst>
          </p:cNvPr>
          <p:cNvSpPr/>
          <p:nvPr/>
        </p:nvSpPr>
        <p:spPr>
          <a:xfrm rot="5400000" flipH="1">
            <a:off x="-451387" y="3698284"/>
            <a:ext cx="3611104" cy="2708328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10" name="Дата 3">
            <a:extLst>
              <a:ext uri="{FF2B5EF4-FFF2-40B4-BE49-F238E27FC236}">
                <a16:creationId xmlns=""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85750" y="6356351"/>
            <a:ext cx="127576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Arial" panose="020B0604020202020204" pitchFamily="34" charset="0"/>
              </a:defRPr>
            </a:lvl1pPr>
          </a:lstStyle>
          <a:p>
            <a:fld id="{AA622BEB-CCB4-472D-B609-F635858DEB35}" type="datetime1">
              <a:rPr lang="ru-RU" noProof="0" smtClean="0"/>
              <a:pPr/>
              <a:t>26.01.2023</a:t>
            </a:fld>
            <a:endParaRPr lang="ru-RU" noProof="0"/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=""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ru-RU" noProof="0"/>
              <a:t>ЗАГОЛОВОК ПРЕЗЕНТАЦИИ</a:t>
            </a:r>
          </a:p>
        </p:txBody>
      </p:sp>
      <p:sp>
        <p:nvSpPr>
          <p:cNvPr id="12" name="Номер слайда 5">
            <a:extLst>
              <a:ext uri="{FF2B5EF4-FFF2-40B4-BE49-F238E27FC236}">
                <a16:creationId xmlns=""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14958" y="6356351"/>
            <a:ext cx="124329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369781860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Диаграмма 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8">
            <a:extLst>
              <a:ext uri="{FF2B5EF4-FFF2-40B4-BE49-F238E27FC236}">
                <a16:creationId xmlns="" xmlns:a16="http://schemas.microsoft.com/office/drawing/2014/main" id="{ABA2A58C-57B7-834C-8F5C-3299322411B1}"/>
              </a:ext>
            </a:extLst>
          </p:cNvPr>
          <p:cNvGrpSpPr/>
          <p:nvPr/>
        </p:nvGrpSpPr>
        <p:grpSpPr>
          <a:xfrm rot="16200000">
            <a:off x="7882649" y="311029"/>
            <a:ext cx="1572380" cy="950323"/>
            <a:chOff x="7413403" y="4976359"/>
            <a:chExt cx="2334986" cy="1881641"/>
          </a:xfrm>
        </p:grpSpPr>
        <p:sp>
          <p:nvSpPr>
            <p:cNvPr id="13" name="Полилиния 12">
              <a:extLst>
                <a:ext uri="{FF2B5EF4-FFF2-40B4-BE49-F238E27FC236}">
                  <a16:creationId xmlns=""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ru-RU" noProof="0">
                <a:latin typeface="Arial" panose="020B0604020202020204" pitchFamily="34" charset="0"/>
              </a:endParaRPr>
            </a:p>
          </p:txBody>
        </p:sp>
        <p:sp>
          <p:nvSpPr>
            <p:cNvPr id="14" name="Полилиния 13">
              <a:extLst>
                <a:ext uri="{FF2B5EF4-FFF2-40B4-BE49-F238E27FC236}">
                  <a16:creationId xmlns=""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ru-RU" noProof="0">
                <a:latin typeface="Arial" panose="020B0604020202020204" pitchFamily="34" charset="0"/>
              </a:endParaRPr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620" y="381000"/>
            <a:ext cx="7334387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Arial" panose="020B0604020202020204" pitchFamily="34" charset="0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75620" y="2087564"/>
            <a:ext cx="7334387" cy="3366813"/>
          </a:xfrm>
        </p:spPr>
        <p:txBody>
          <a:bodyPr rtlCol="0">
            <a:noAutofit/>
          </a:bodyPr>
          <a:lstStyle>
            <a:lvl1pPr marL="0" indent="0">
              <a:buNone/>
              <a:defRPr>
                <a:latin typeface="Arial" panose="020B0604020202020204" pitchFamily="34" charset="0"/>
              </a:defRPr>
            </a:lvl1pPr>
            <a:lvl2pPr marL="457200" indent="0">
              <a:buNone/>
              <a:defRPr>
                <a:latin typeface="Arial" panose="020B0604020202020204" pitchFamily="34" charset="0"/>
              </a:defRPr>
            </a:lvl2pPr>
            <a:lvl3pPr marL="914400" indent="0">
              <a:buNone/>
              <a:defRPr>
                <a:latin typeface="Arial" panose="020B0604020202020204" pitchFamily="34" charset="0"/>
              </a:defRPr>
            </a:lvl3pPr>
            <a:lvl4pPr marL="1371600" indent="0">
              <a:buNone/>
              <a:defRPr>
                <a:latin typeface="Arial" panose="020B0604020202020204" pitchFamily="34" charset="0"/>
              </a:defRPr>
            </a:lvl4pPr>
            <a:lvl5pPr marL="1828800" indent="0">
              <a:buNone/>
              <a:defRPr>
                <a:latin typeface="Arial" panose="020B06040202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0" name="Дата 3">
            <a:extLst>
              <a:ext uri="{FF2B5EF4-FFF2-40B4-BE49-F238E27FC236}">
                <a16:creationId xmlns=""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85750" y="6356351"/>
            <a:ext cx="127576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fld id="{394BDF86-EBB6-4ADC-A9ED-CAB5C9EB0915}" type="datetime1">
              <a:rPr lang="ru-RU" noProof="0" smtClean="0"/>
              <a:pPr/>
              <a:t>26.01.2023</a:t>
            </a:fld>
            <a:endParaRPr lang="ru-RU" noProof="0"/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=""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ru-RU" noProof="0"/>
              <a:t>ЗАГОЛОВОК ПРЕЗЕНТАЦИИ</a:t>
            </a:r>
          </a:p>
        </p:txBody>
      </p:sp>
      <p:sp>
        <p:nvSpPr>
          <p:cNvPr id="12" name="Номер слайда 5">
            <a:extLst>
              <a:ext uri="{FF2B5EF4-FFF2-40B4-BE49-F238E27FC236}">
                <a16:creationId xmlns=""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14958" y="6356351"/>
            <a:ext cx="124329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3190945164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9041" y="1684338"/>
            <a:ext cx="6445919" cy="2810460"/>
          </a:xfrm>
        </p:spPr>
        <p:txBody>
          <a:bodyPr rtlCol="0">
            <a:noAutofit/>
          </a:bodyPr>
          <a:lstStyle>
            <a:lvl1pPr algn="ctr">
              <a:lnSpc>
                <a:spcPct val="100000"/>
              </a:lnSpc>
              <a:defRPr sz="460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8" name="Текст 7">
            <a:extLst>
              <a:ext uri="{FF2B5EF4-FFF2-40B4-BE49-F238E27FC236}">
                <a16:creationId xmlns="" xmlns:a16="http://schemas.microsoft.com/office/drawing/2014/main" id="{4C91C146-F9A8-9A4C-9508-8590923B8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5750" y="519405"/>
            <a:ext cx="1023223" cy="1094521"/>
          </a:xfrm>
        </p:spPr>
        <p:txBody>
          <a:bodyPr rtlCol="0"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 rtl="0"/>
            <a:r>
              <a:rPr lang="ru-RU" noProof="0"/>
              <a:t>“</a:t>
            </a:r>
          </a:p>
        </p:txBody>
      </p:sp>
      <p:sp>
        <p:nvSpPr>
          <p:cNvPr id="10" name="Текст 9">
            <a:extLst>
              <a:ext uri="{FF2B5EF4-FFF2-40B4-BE49-F238E27FC236}">
                <a16:creationId xmlns="" xmlns:a16="http://schemas.microsoft.com/office/drawing/2014/main" id="{322D6C2B-78AC-DD47-9289-067C968B06C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61360" y="4494213"/>
            <a:ext cx="2633663" cy="679450"/>
          </a:xfrm>
        </p:spPr>
        <p:txBody>
          <a:bodyPr rtlCol="0">
            <a:no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 algn="r">
              <a:buNone/>
              <a:defRPr sz="1800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 algn="r">
              <a:buNone/>
              <a:defRPr sz="1600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9" name="Текст 7">
            <a:extLst>
              <a:ext uri="{FF2B5EF4-FFF2-40B4-BE49-F238E27FC236}">
                <a16:creationId xmlns="" xmlns:a16="http://schemas.microsoft.com/office/drawing/2014/main" id="{612193CD-03AD-D74D-A5CD-747A9B53F49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956828" y="3399693"/>
            <a:ext cx="1023223" cy="1094521"/>
          </a:xfrm>
        </p:spPr>
        <p:txBody>
          <a:bodyPr rtlCol="0"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 rtl="0"/>
            <a:r>
              <a:rPr lang="ru-RU" noProof="0"/>
              <a:t>”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</a:defRPr>
            </a:lvl1pPr>
          </a:lstStyle>
          <a:p>
            <a:fld id="{F854085F-E0D9-42B4-8B4A-5D9D10CCBC54}" type="datetime1">
              <a:rPr lang="ru-RU" noProof="0" smtClean="0"/>
              <a:pPr/>
              <a:t>26.01.2023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</a:defRPr>
            </a:lvl1pPr>
          </a:lstStyle>
          <a:p>
            <a:r>
              <a:rPr lang="ru-RU" noProof="0"/>
              <a:t>ЗАГОЛОВОК ПРЕЗЕНТАЦИИ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1476947594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оман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28C225EC-F6EF-1144-834A-F0B91974AA41}"/>
              </a:ext>
            </a:extLst>
          </p:cNvPr>
          <p:cNvSpPr/>
          <p:nvPr/>
        </p:nvSpPr>
        <p:spPr>
          <a:xfrm>
            <a:off x="0" y="-1664"/>
            <a:ext cx="7392759" cy="68596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31" name="Заголовок 1">
            <a:extLst>
              <a:ext uri="{FF2B5EF4-FFF2-40B4-BE49-F238E27FC236}">
                <a16:creationId xmlns="" xmlns:a16="http://schemas.microsoft.com/office/drawing/2014/main" id="{1E40CEAF-B1BB-174E-A798-3BA60D9C0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822" y="381000"/>
            <a:ext cx="6301218" cy="1325563"/>
          </a:xfrm>
        </p:spPr>
        <p:txBody>
          <a:bodyPr lIns="0" rtlCol="0" anchor="b">
            <a:noAutofit/>
          </a:bodyPr>
          <a:lstStyle>
            <a:lvl1pPr>
              <a:defRPr sz="4800" b="1">
                <a:latin typeface="Arial" panose="020B0604020202020204" pitchFamily="34" charset="0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Рисунок 23">
            <a:extLst>
              <a:ext uri="{FF2B5EF4-FFF2-40B4-BE49-F238E27FC236}">
                <a16:creationId xmlns=""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2822" y="2227758"/>
            <a:ext cx="900281" cy="1201242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10" name="Текст 28">
            <a:extLst>
              <a:ext uri="{FF2B5EF4-FFF2-40B4-BE49-F238E27FC236}">
                <a16:creationId xmlns="" xmlns:a16="http://schemas.microsoft.com/office/drawing/2014/main" id="{CC3A7E03-4F06-4380-90A1-845651EEA3C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592514" y="2426400"/>
            <a:ext cx="1710928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Имя</a:t>
            </a:r>
          </a:p>
        </p:txBody>
      </p:sp>
      <p:sp>
        <p:nvSpPr>
          <p:cNvPr id="11" name="Текст 28">
            <a:extLst>
              <a:ext uri="{FF2B5EF4-FFF2-40B4-BE49-F238E27FC236}">
                <a16:creationId xmlns="" xmlns:a16="http://schemas.microsoft.com/office/drawing/2014/main" id="{31AF5791-727B-438A-A7EF-5D132167C89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2513" y="2811646"/>
            <a:ext cx="1710928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Должность</a:t>
            </a:r>
          </a:p>
        </p:txBody>
      </p:sp>
      <p:sp>
        <p:nvSpPr>
          <p:cNvPr id="7" name="Рисунок 23">
            <a:extLst>
              <a:ext uri="{FF2B5EF4-FFF2-40B4-BE49-F238E27FC236}">
                <a16:creationId xmlns="" xmlns:a16="http://schemas.microsoft.com/office/drawing/2014/main" id="{9ABA5222-6FD6-405B-8AC8-18022C3659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121860" y="2227758"/>
            <a:ext cx="900281" cy="1201242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12" name="Текст 28">
            <a:extLst>
              <a:ext uri="{FF2B5EF4-FFF2-40B4-BE49-F238E27FC236}">
                <a16:creationId xmlns="" xmlns:a16="http://schemas.microsoft.com/office/drawing/2014/main" id="{A1A33FCF-D2EB-478E-8679-428657895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53113" y="2422565"/>
            <a:ext cx="1710928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Имя</a:t>
            </a:r>
          </a:p>
        </p:txBody>
      </p:sp>
      <p:sp>
        <p:nvSpPr>
          <p:cNvPr id="13" name="Текст 28">
            <a:extLst>
              <a:ext uri="{FF2B5EF4-FFF2-40B4-BE49-F238E27FC236}">
                <a16:creationId xmlns="" xmlns:a16="http://schemas.microsoft.com/office/drawing/2014/main" id="{55274EF8-F641-41B2-89C1-FD94AFA4868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153112" y="2807811"/>
            <a:ext cx="1710928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Должность</a:t>
            </a:r>
          </a:p>
        </p:txBody>
      </p:sp>
      <p:sp>
        <p:nvSpPr>
          <p:cNvPr id="8" name="Рисунок 23">
            <a:extLst>
              <a:ext uri="{FF2B5EF4-FFF2-40B4-BE49-F238E27FC236}">
                <a16:creationId xmlns="" xmlns:a16="http://schemas.microsoft.com/office/drawing/2014/main" id="{124DE785-775F-4AE4-94B3-FA728188EBA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2822" y="4254273"/>
            <a:ext cx="900281" cy="1201242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14" name="Текст 28">
            <a:extLst>
              <a:ext uri="{FF2B5EF4-FFF2-40B4-BE49-F238E27FC236}">
                <a16:creationId xmlns="" xmlns:a16="http://schemas.microsoft.com/office/drawing/2014/main" id="{5A429D4E-B795-4E55-852E-9E161F9EBD3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592514" y="4498793"/>
            <a:ext cx="1710928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Имя</a:t>
            </a:r>
          </a:p>
        </p:txBody>
      </p:sp>
      <p:sp>
        <p:nvSpPr>
          <p:cNvPr id="15" name="Текст 28">
            <a:extLst>
              <a:ext uri="{FF2B5EF4-FFF2-40B4-BE49-F238E27FC236}">
                <a16:creationId xmlns="" xmlns:a16="http://schemas.microsoft.com/office/drawing/2014/main" id="{41D297CB-52EE-4DE4-AEAC-CD4AAF2BF17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592513" y="4884039"/>
            <a:ext cx="1710928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Должность</a:t>
            </a:r>
          </a:p>
        </p:txBody>
      </p:sp>
      <p:sp>
        <p:nvSpPr>
          <p:cNvPr id="9" name="Рисунок 23">
            <a:extLst>
              <a:ext uri="{FF2B5EF4-FFF2-40B4-BE49-F238E27FC236}">
                <a16:creationId xmlns="" xmlns:a16="http://schemas.microsoft.com/office/drawing/2014/main" id="{F5694B35-7776-4DB9-9EB7-3AF076EC357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121860" y="4254273"/>
            <a:ext cx="900281" cy="1201242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16" name="Текст 28">
            <a:extLst>
              <a:ext uri="{FF2B5EF4-FFF2-40B4-BE49-F238E27FC236}">
                <a16:creationId xmlns="" xmlns:a16="http://schemas.microsoft.com/office/drawing/2014/main" id="{AD7B736B-3A10-499F-8F23-4437982C823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53113" y="4498793"/>
            <a:ext cx="1710928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Имя</a:t>
            </a:r>
          </a:p>
        </p:txBody>
      </p:sp>
      <p:sp>
        <p:nvSpPr>
          <p:cNvPr id="17" name="Текст 28">
            <a:extLst>
              <a:ext uri="{FF2B5EF4-FFF2-40B4-BE49-F238E27FC236}">
                <a16:creationId xmlns="" xmlns:a16="http://schemas.microsoft.com/office/drawing/2014/main" id="{07165540-290D-4A38-87DE-F52B05BD6A1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153112" y="4884039"/>
            <a:ext cx="1710928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Должность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1" y="6356351"/>
            <a:ext cx="1177352" cy="365125"/>
          </a:xfrm>
        </p:spPr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fld id="{3ECADA73-BD12-4162-9517-72763EDBEE86}" type="datetime1">
              <a:rPr lang="ru-RU" noProof="0" smtClean="0"/>
              <a:pPr/>
              <a:t>26.01.2023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3330" y="6356351"/>
            <a:ext cx="3086100" cy="365125"/>
          </a:xfrm>
        </p:spPr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ru-RU" noProof="0"/>
              <a:t>ЗАГОЛОВОК ПРЕЗЕНТАЦИИ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49251" y="6356351"/>
            <a:ext cx="875621" cy="365125"/>
          </a:xfrm>
        </p:spPr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19" name="Полилиния 18">
            <a:extLst>
              <a:ext uri="{FF2B5EF4-FFF2-40B4-BE49-F238E27FC236}">
                <a16:creationId xmlns="" xmlns:a16="http://schemas.microsoft.com/office/drawing/2014/main" id="{AAB3BC7E-B34F-EF47-B125-1574C5484E22}"/>
              </a:ext>
            </a:extLst>
          </p:cNvPr>
          <p:cNvSpPr/>
          <p:nvPr/>
        </p:nvSpPr>
        <p:spPr>
          <a:xfrm rot="16200000" flipV="1">
            <a:off x="6889750" y="501347"/>
            <a:ext cx="1881641" cy="875620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21" name="Полилиния 20">
            <a:extLst>
              <a:ext uri="{FF2B5EF4-FFF2-40B4-BE49-F238E27FC236}">
                <a16:creationId xmlns="" xmlns:a16="http://schemas.microsoft.com/office/drawing/2014/main" id="{7CBC82D0-4F72-C649-8B7F-D4B087957B6C}"/>
              </a:ext>
            </a:extLst>
          </p:cNvPr>
          <p:cNvSpPr/>
          <p:nvPr/>
        </p:nvSpPr>
        <p:spPr>
          <a:xfrm flipH="1">
            <a:off x="8149828" y="1879978"/>
            <a:ext cx="994172" cy="1325563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25" name="Полилиния 24">
            <a:extLst>
              <a:ext uri="{FF2B5EF4-FFF2-40B4-BE49-F238E27FC236}">
                <a16:creationId xmlns="" xmlns:a16="http://schemas.microsoft.com/office/drawing/2014/main" id="{9383F23A-D872-2A4C-B386-A9D269BE694D}"/>
              </a:ext>
            </a:extLst>
          </p:cNvPr>
          <p:cNvSpPr/>
          <p:nvPr/>
        </p:nvSpPr>
        <p:spPr>
          <a:xfrm>
            <a:off x="8268380" y="-1664"/>
            <a:ext cx="875621" cy="1881641"/>
          </a:xfrm>
          <a:custGeom>
            <a:avLst/>
            <a:gdLst>
              <a:gd name="connsiteX0" fmla="*/ 1167473 w 1167494"/>
              <a:gd name="connsiteY0" fmla="*/ 0 h 1881641"/>
              <a:gd name="connsiteX1" fmla="*/ 1167493 w 1167494"/>
              <a:gd name="connsiteY1" fmla="*/ 0 h 1881641"/>
              <a:gd name="connsiteX2" fmla="*/ 1167493 w 1167494"/>
              <a:gd name="connsiteY2" fmla="*/ 714148 h 1881641"/>
              <a:gd name="connsiteX3" fmla="*/ 1166666 w 1167494"/>
              <a:gd name="connsiteY3" fmla="*/ 730534 h 1881641"/>
              <a:gd name="connsiteX4" fmla="*/ 1167494 w 1167494"/>
              <a:gd name="connsiteY4" fmla="*/ 730534 h 1881641"/>
              <a:gd name="connsiteX5" fmla="*/ 1167494 w 1167494"/>
              <a:gd name="connsiteY5" fmla="*/ 1378059 h 1881641"/>
              <a:gd name="connsiteX6" fmla="*/ 1167493 w 1167494"/>
              <a:gd name="connsiteY6" fmla="*/ 1378059 h 1881641"/>
              <a:gd name="connsiteX7" fmla="*/ 1167493 w 1167494"/>
              <a:gd name="connsiteY7" fmla="*/ 1881641 h 1881641"/>
              <a:gd name="connsiteX8" fmla="*/ 0 w 1167494"/>
              <a:gd name="connsiteY8" fmla="*/ 1881641 h 1881641"/>
              <a:gd name="connsiteX9" fmla="*/ 0 w 1167494"/>
              <a:gd name="connsiteY9" fmla="*/ 1234116 h 1881641"/>
              <a:gd name="connsiteX10" fmla="*/ 0 w 1167494"/>
              <a:gd name="connsiteY10" fmla="*/ 1167492 h 1881641"/>
              <a:gd name="connsiteX11" fmla="*/ 1048124 w 1167494"/>
              <a:gd name="connsiteY11" fmla="*/ 6027 h 1881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67494" h="1881641">
                <a:moveTo>
                  <a:pt x="1167473" y="0"/>
                </a:moveTo>
                <a:lnTo>
                  <a:pt x="1167493" y="0"/>
                </a:lnTo>
                <a:lnTo>
                  <a:pt x="1167493" y="714148"/>
                </a:lnTo>
                <a:lnTo>
                  <a:pt x="1166666" y="730534"/>
                </a:lnTo>
                <a:lnTo>
                  <a:pt x="1167494" y="730534"/>
                </a:lnTo>
                <a:lnTo>
                  <a:pt x="1167494" y="1378059"/>
                </a:lnTo>
                <a:lnTo>
                  <a:pt x="1167493" y="1378059"/>
                </a:lnTo>
                <a:lnTo>
                  <a:pt x="1167493" y="1881641"/>
                </a:lnTo>
                <a:lnTo>
                  <a:pt x="0" y="1881641"/>
                </a:lnTo>
                <a:lnTo>
                  <a:pt x="0" y="1234116"/>
                </a:lnTo>
                <a:lnTo>
                  <a:pt x="0" y="1167492"/>
                </a:lnTo>
                <a:cubicBezTo>
                  <a:pt x="0" y="563002"/>
                  <a:pt x="459408" y="65814"/>
                  <a:pt x="1048124" y="60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26" name="Овал 25">
            <a:extLst>
              <a:ext uri="{FF2B5EF4-FFF2-40B4-BE49-F238E27FC236}">
                <a16:creationId xmlns="" xmlns:a16="http://schemas.microsoft.com/office/drawing/2014/main" id="{9221FFDB-AAE2-5943-97A1-82D66AE05DB4}"/>
              </a:ext>
            </a:extLst>
          </p:cNvPr>
          <p:cNvSpPr/>
          <p:nvPr/>
        </p:nvSpPr>
        <p:spPr>
          <a:xfrm>
            <a:off x="7750568" y="2737752"/>
            <a:ext cx="1035623" cy="138083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27" name="Полилиния 26">
            <a:extLst>
              <a:ext uri="{FF2B5EF4-FFF2-40B4-BE49-F238E27FC236}">
                <a16:creationId xmlns="" xmlns:a16="http://schemas.microsoft.com/office/drawing/2014/main" id="{2E58EEF7-63CA-A845-BAC4-9D3BE05918B5}"/>
              </a:ext>
            </a:extLst>
          </p:cNvPr>
          <p:cNvSpPr/>
          <p:nvPr/>
        </p:nvSpPr>
        <p:spPr>
          <a:xfrm rot="16200000" flipH="1">
            <a:off x="7765369" y="5479369"/>
            <a:ext cx="1881641" cy="875620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28" name="Полилиния 27">
            <a:extLst>
              <a:ext uri="{FF2B5EF4-FFF2-40B4-BE49-F238E27FC236}">
                <a16:creationId xmlns="" xmlns:a16="http://schemas.microsoft.com/office/drawing/2014/main" id="{757A4624-D8ED-2E4B-AF8C-00DFA6A72D5F}"/>
              </a:ext>
            </a:extLst>
          </p:cNvPr>
          <p:cNvSpPr/>
          <p:nvPr/>
        </p:nvSpPr>
        <p:spPr>
          <a:xfrm flipV="1">
            <a:off x="7392760" y="3651505"/>
            <a:ext cx="994172" cy="1325563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29" name="Полилиния 28">
            <a:extLst>
              <a:ext uri="{FF2B5EF4-FFF2-40B4-BE49-F238E27FC236}">
                <a16:creationId xmlns="" xmlns:a16="http://schemas.microsoft.com/office/drawing/2014/main" id="{DF312EF8-91BE-5946-BE31-8CFE107A2FEA}"/>
              </a:ext>
            </a:extLst>
          </p:cNvPr>
          <p:cNvSpPr/>
          <p:nvPr/>
        </p:nvSpPr>
        <p:spPr>
          <a:xfrm flipH="1" flipV="1">
            <a:off x="7392760" y="4976360"/>
            <a:ext cx="875621" cy="1881641"/>
          </a:xfrm>
          <a:custGeom>
            <a:avLst/>
            <a:gdLst>
              <a:gd name="connsiteX0" fmla="*/ 1167473 w 1167494"/>
              <a:gd name="connsiteY0" fmla="*/ 0 h 1881641"/>
              <a:gd name="connsiteX1" fmla="*/ 1167493 w 1167494"/>
              <a:gd name="connsiteY1" fmla="*/ 0 h 1881641"/>
              <a:gd name="connsiteX2" fmla="*/ 1167493 w 1167494"/>
              <a:gd name="connsiteY2" fmla="*/ 714148 h 1881641"/>
              <a:gd name="connsiteX3" fmla="*/ 1166666 w 1167494"/>
              <a:gd name="connsiteY3" fmla="*/ 730534 h 1881641"/>
              <a:gd name="connsiteX4" fmla="*/ 1167494 w 1167494"/>
              <a:gd name="connsiteY4" fmla="*/ 730534 h 1881641"/>
              <a:gd name="connsiteX5" fmla="*/ 1167494 w 1167494"/>
              <a:gd name="connsiteY5" fmla="*/ 1378059 h 1881641"/>
              <a:gd name="connsiteX6" fmla="*/ 1167493 w 1167494"/>
              <a:gd name="connsiteY6" fmla="*/ 1378059 h 1881641"/>
              <a:gd name="connsiteX7" fmla="*/ 1167493 w 1167494"/>
              <a:gd name="connsiteY7" fmla="*/ 1881641 h 1881641"/>
              <a:gd name="connsiteX8" fmla="*/ 0 w 1167494"/>
              <a:gd name="connsiteY8" fmla="*/ 1881641 h 1881641"/>
              <a:gd name="connsiteX9" fmla="*/ 0 w 1167494"/>
              <a:gd name="connsiteY9" fmla="*/ 1234116 h 1881641"/>
              <a:gd name="connsiteX10" fmla="*/ 0 w 1167494"/>
              <a:gd name="connsiteY10" fmla="*/ 1167492 h 1881641"/>
              <a:gd name="connsiteX11" fmla="*/ 1048124 w 1167494"/>
              <a:gd name="connsiteY11" fmla="*/ 6027 h 1881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67494" h="1881641">
                <a:moveTo>
                  <a:pt x="1167473" y="0"/>
                </a:moveTo>
                <a:lnTo>
                  <a:pt x="1167493" y="0"/>
                </a:lnTo>
                <a:lnTo>
                  <a:pt x="1167493" y="714148"/>
                </a:lnTo>
                <a:lnTo>
                  <a:pt x="1166666" y="730534"/>
                </a:lnTo>
                <a:lnTo>
                  <a:pt x="1167494" y="730534"/>
                </a:lnTo>
                <a:lnTo>
                  <a:pt x="1167494" y="1378059"/>
                </a:lnTo>
                <a:lnTo>
                  <a:pt x="1167493" y="1378059"/>
                </a:lnTo>
                <a:lnTo>
                  <a:pt x="1167493" y="1881641"/>
                </a:lnTo>
                <a:lnTo>
                  <a:pt x="0" y="1881641"/>
                </a:lnTo>
                <a:lnTo>
                  <a:pt x="0" y="1234116"/>
                </a:lnTo>
                <a:lnTo>
                  <a:pt x="0" y="1167492"/>
                </a:lnTo>
                <a:cubicBezTo>
                  <a:pt x="0" y="563002"/>
                  <a:pt x="459408" y="65814"/>
                  <a:pt x="1048124" y="60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54419118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Вся команда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Заголовок 1">
            <a:extLst>
              <a:ext uri="{FF2B5EF4-FFF2-40B4-BE49-F238E27FC236}">
                <a16:creationId xmlns="" xmlns:a16="http://schemas.microsoft.com/office/drawing/2014/main" id="{6825B690-1AD7-4243-AC42-D2CF19B7B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822" y="381000"/>
            <a:ext cx="8008607" cy="1325563"/>
          </a:xfrm>
        </p:spPr>
        <p:txBody>
          <a:bodyPr lIns="0" rtlCol="0" anchor="b">
            <a:noAutofit/>
          </a:bodyPr>
          <a:lstStyle>
            <a:lvl1pPr>
              <a:defRPr sz="4800" b="1">
                <a:latin typeface="Arial" panose="020B0604020202020204" pitchFamily="34" charset="0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Рисунок 23">
            <a:extLst>
              <a:ext uri="{FF2B5EF4-FFF2-40B4-BE49-F238E27FC236}">
                <a16:creationId xmlns=""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2822" y="2068735"/>
            <a:ext cx="678740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31" name="Текст 28">
            <a:extLst>
              <a:ext uri="{FF2B5EF4-FFF2-40B4-BE49-F238E27FC236}">
                <a16:creationId xmlns="" xmlns:a16="http://schemas.microsoft.com/office/drawing/2014/main" id="{1825005B-0520-EC49-9A5C-554CB700387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62823" y="2994545"/>
            <a:ext cx="1710928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Имя</a:t>
            </a:r>
          </a:p>
        </p:txBody>
      </p:sp>
      <p:sp>
        <p:nvSpPr>
          <p:cNvPr id="32" name="Текст 28">
            <a:extLst>
              <a:ext uri="{FF2B5EF4-FFF2-40B4-BE49-F238E27FC236}">
                <a16:creationId xmlns="" xmlns:a16="http://schemas.microsoft.com/office/drawing/2014/main" id="{B6697B92-AF89-2C46-BC1E-6CB47E8EA4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62822" y="3379791"/>
            <a:ext cx="1710928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Должность</a:t>
            </a:r>
          </a:p>
        </p:txBody>
      </p:sp>
      <p:sp>
        <p:nvSpPr>
          <p:cNvPr id="33" name="Рисунок 23">
            <a:extLst>
              <a:ext uri="{FF2B5EF4-FFF2-40B4-BE49-F238E27FC236}">
                <a16:creationId xmlns="" xmlns:a16="http://schemas.microsoft.com/office/drawing/2014/main" id="{FA9FEBB0-45F1-DF45-89C4-B343F8B20BA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62048" y="2068735"/>
            <a:ext cx="678740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34" name="Текст 28">
            <a:extLst>
              <a:ext uri="{FF2B5EF4-FFF2-40B4-BE49-F238E27FC236}">
                <a16:creationId xmlns="" xmlns:a16="http://schemas.microsoft.com/office/drawing/2014/main" id="{EF331731-A7FC-C245-A9C1-0B1A2E994DB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662049" y="2994545"/>
            <a:ext cx="1710928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Имя</a:t>
            </a:r>
          </a:p>
        </p:txBody>
      </p:sp>
      <p:sp>
        <p:nvSpPr>
          <p:cNvPr id="35" name="Текст 28">
            <a:extLst>
              <a:ext uri="{FF2B5EF4-FFF2-40B4-BE49-F238E27FC236}">
                <a16:creationId xmlns="" xmlns:a16="http://schemas.microsoft.com/office/drawing/2014/main" id="{313B974E-E762-EE48-B2DF-C8F10DF7344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662048" y="3379791"/>
            <a:ext cx="1710928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Должность</a:t>
            </a:r>
          </a:p>
        </p:txBody>
      </p:sp>
      <p:sp>
        <p:nvSpPr>
          <p:cNvPr id="36" name="Рисунок 23">
            <a:extLst>
              <a:ext uri="{FF2B5EF4-FFF2-40B4-BE49-F238E27FC236}">
                <a16:creationId xmlns="" xmlns:a16="http://schemas.microsoft.com/office/drawing/2014/main" id="{8BA62E8C-79E6-D245-B706-FFB1E051B2D6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761276" y="2068735"/>
            <a:ext cx="678740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37" name="Текст 28">
            <a:extLst>
              <a:ext uri="{FF2B5EF4-FFF2-40B4-BE49-F238E27FC236}">
                <a16:creationId xmlns="" xmlns:a16="http://schemas.microsoft.com/office/drawing/2014/main" id="{4199EE50-5386-0446-8ADA-23C1B0D6EA4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761276" y="2994545"/>
            <a:ext cx="1710928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Имя</a:t>
            </a:r>
          </a:p>
        </p:txBody>
      </p:sp>
      <p:sp>
        <p:nvSpPr>
          <p:cNvPr id="38" name="Текст 28">
            <a:extLst>
              <a:ext uri="{FF2B5EF4-FFF2-40B4-BE49-F238E27FC236}">
                <a16:creationId xmlns="" xmlns:a16="http://schemas.microsoft.com/office/drawing/2014/main" id="{478AB5CA-B5A5-934D-BF51-1485953A703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761276" y="3379791"/>
            <a:ext cx="1710928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Должность</a:t>
            </a:r>
          </a:p>
        </p:txBody>
      </p:sp>
      <p:sp>
        <p:nvSpPr>
          <p:cNvPr id="39" name="Рисунок 23">
            <a:extLst>
              <a:ext uri="{FF2B5EF4-FFF2-40B4-BE49-F238E27FC236}">
                <a16:creationId xmlns="" xmlns:a16="http://schemas.microsoft.com/office/drawing/2014/main" id="{3D78BE06-1FC7-3C43-BD15-F4137B564B58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6860502" y="2068735"/>
            <a:ext cx="678740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0" name="Текст 28">
            <a:extLst>
              <a:ext uri="{FF2B5EF4-FFF2-40B4-BE49-F238E27FC236}">
                <a16:creationId xmlns="" xmlns:a16="http://schemas.microsoft.com/office/drawing/2014/main" id="{14F01FCC-4797-0343-8739-20331C751C1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60502" y="2994545"/>
            <a:ext cx="1710928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Имя</a:t>
            </a:r>
          </a:p>
        </p:txBody>
      </p:sp>
      <p:sp>
        <p:nvSpPr>
          <p:cNvPr id="41" name="Текст 28">
            <a:extLst>
              <a:ext uri="{FF2B5EF4-FFF2-40B4-BE49-F238E27FC236}">
                <a16:creationId xmlns="" xmlns:a16="http://schemas.microsoft.com/office/drawing/2014/main" id="{33FBE6CA-EC7A-1A4B-ADA3-6B78F2DE09C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860502" y="3379791"/>
            <a:ext cx="1710928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Должность</a:t>
            </a:r>
          </a:p>
        </p:txBody>
      </p:sp>
      <p:sp>
        <p:nvSpPr>
          <p:cNvPr id="42" name="Рисунок 23">
            <a:extLst>
              <a:ext uri="{FF2B5EF4-FFF2-40B4-BE49-F238E27FC236}">
                <a16:creationId xmlns="" xmlns:a16="http://schemas.microsoft.com/office/drawing/2014/main" id="{6DD7CCE4-AD48-B64F-909E-F88961FBDFC5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562822" y="4118552"/>
            <a:ext cx="678740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3" name="Текст 28">
            <a:extLst>
              <a:ext uri="{FF2B5EF4-FFF2-40B4-BE49-F238E27FC236}">
                <a16:creationId xmlns="" xmlns:a16="http://schemas.microsoft.com/office/drawing/2014/main" id="{C076E7E2-3D95-EA47-BF86-444615F1F14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62823" y="5044362"/>
            <a:ext cx="1710928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Имя</a:t>
            </a:r>
          </a:p>
        </p:txBody>
      </p:sp>
      <p:sp>
        <p:nvSpPr>
          <p:cNvPr id="44" name="Текст 28">
            <a:extLst>
              <a:ext uri="{FF2B5EF4-FFF2-40B4-BE49-F238E27FC236}">
                <a16:creationId xmlns="" xmlns:a16="http://schemas.microsoft.com/office/drawing/2014/main" id="{612499D2-373C-3940-97A5-FCA8B245B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62822" y="5429608"/>
            <a:ext cx="1710928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Должность</a:t>
            </a:r>
          </a:p>
        </p:txBody>
      </p:sp>
      <p:sp>
        <p:nvSpPr>
          <p:cNvPr id="45" name="Рисунок 23">
            <a:extLst>
              <a:ext uri="{FF2B5EF4-FFF2-40B4-BE49-F238E27FC236}">
                <a16:creationId xmlns="" xmlns:a16="http://schemas.microsoft.com/office/drawing/2014/main" id="{24B34D6D-4F7E-3942-B8D7-9970BDE53C10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2662048" y="4118552"/>
            <a:ext cx="678740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6" name="Текст 28">
            <a:extLst>
              <a:ext uri="{FF2B5EF4-FFF2-40B4-BE49-F238E27FC236}">
                <a16:creationId xmlns="" xmlns:a16="http://schemas.microsoft.com/office/drawing/2014/main" id="{D34EDB1D-7E85-D242-B6AE-F6D6907D325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2662049" y="5044362"/>
            <a:ext cx="1710928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Имя</a:t>
            </a:r>
          </a:p>
        </p:txBody>
      </p:sp>
      <p:sp>
        <p:nvSpPr>
          <p:cNvPr id="47" name="Текст 28">
            <a:extLst>
              <a:ext uri="{FF2B5EF4-FFF2-40B4-BE49-F238E27FC236}">
                <a16:creationId xmlns="" xmlns:a16="http://schemas.microsoft.com/office/drawing/2014/main" id="{3E3BFFF0-114B-6D42-B5E0-8020AC2E26B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2662048" y="5429608"/>
            <a:ext cx="1710928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Должность</a:t>
            </a:r>
          </a:p>
        </p:txBody>
      </p:sp>
      <p:sp>
        <p:nvSpPr>
          <p:cNvPr id="48" name="Рисунок 23">
            <a:extLst>
              <a:ext uri="{FF2B5EF4-FFF2-40B4-BE49-F238E27FC236}">
                <a16:creationId xmlns="" xmlns:a16="http://schemas.microsoft.com/office/drawing/2014/main" id="{EB4488EE-E854-724E-95AE-B9943EE249EA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761276" y="4118552"/>
            <a:ext cx="678740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9" name="Текст 28">
            <a:extLst>
              <a:ext uri="{FF2B5EF4-FFF2-40B4-BE49-F238E27FC236}">
                <a16:creationId xmlns="" xmlns:a16="http://schemas.microsoft.com/office/drawing/2014/main" id="{C5551B4D-583E-D644-9069-EC096CE76F50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4761276" y="5044362"/>
            <a:ext cx="1710928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Имя</a:t>
            </a:r>
          </a:p>
        </p:txBody>
      </p:sp>
      <p:sp>
        <p:nvSpPr>
          <p:cNvPr id="50" name="Текст 28">
            <a:extLst>
              <a:ext uri="{FF2B5EF4-FFF2-40B4-BE49-F238E27FC236}">
                <a16:creationId xmlns="" xmlns:a16="http://schemas.microsoft.com/office/drawing/2014/main" id="{E30C4783-1643-2243-BB4F-E99E04D9216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761276" y="5429608"/>
            <a:ext cx="1710928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Должность</a:t>
            </a:r>
          </a:p>
        </p:txBody>
      </p:sp>
      <p:sp>
        <p:nvSpPr>
          <p:cNvPr id="51" name="Рисунок 23">
            <a:extLst>
              <a:ext uri="{FF2B5EF4-FFF2-40B4-BE49-F238E27FC236}">
                <a16:creationId xmlns="" xmlns:a16="http://schemas.microsoft.com/office/drawing/2014/main" id="{7BBADCE0-02E8-3249-8CBA-17D3783DFE70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6860502" y="4118552"/>
            <a:ext cx="678740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52" name="Текст 28">
            <a:extLst>
              <a:ext uri="{FF2B5EF4-FFF2-40B4-BE49-F238E27FC236}">
                <a16:creationId xmlns="" xmlns:a16="http://schemas.microsoft.com/office/drawing/2014/main" id="{8D294C40-97E4-FF4F-8A02-10FC7D0EE8B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60502" y="5044362"/>
            <a:ext cx="1710928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Имя</a:t>
            </a:r>
          </a:p>
        </p:txBody>
      </p:sp>
      <p:sp>
        <p:nvSpPr>
          <p:cNvPr id="53" name="Текст 28">
            <a:extLst>
              <a:ext uri="{FF2B5EF4-FFF2-40B4-BE49-F238E27FC236}">
                <a16:creationId xmlns="" xmlns:a16="http://schemas.microsoft.com/office/drawing/2014/main" id="{8B38241F-01B5-574C-A827-67C6352C463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860502" y="5429608"/>
            <a:ext cx="1710928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u-RU" noProof="0"/>
              <a:t>Должность</a:t>
            </a:r>
          </a:p>
        </p:txBody>
      </p:sp>
      <p:sp>
        <p:nvSpPr>
          <p:cNvPr id="18" name="Дата 17">
            <a:extLst>
              <a:ext uri="{FF2B5EF4-FFF2-40B4-BE49-F238E27FC236}">
                <a16:creationId xmlns="" xmlns:a16="http://schemas.microsoft.com/office/drawing/2014/main" id="{30445668-2DC5-E84C-8B16-922BC95F13F2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fld id="{00567EE6-F454-4EB6-B4FA-2D2EA2079CE5}" type="datetime1">
              <a:rPr lang="ru-RU" noProof="0" smtClean="0"/>
              <a:pPr/>
              <a:t>26.01.2023</a:t>
            </a:fld>
            <a:endParaRPr lang="ru-RU" noProof="0"/>
          </a:p>
        </p:txBody>
      </p:sp>
      <p:sp>
        <p:nvSpPr>
          <p:cNvPr id="22" name="Нижний колонтитул 21">
            <a:extLst>
              <a:ext uri="{FF2B5EF4-FFF2-40B4-BE49-F238E27FC236}">
                <a16:creationId xmlns="" xmlns:a16="http://schemas.microsoft.com/office/drawing/2014/main" id="{D9227732-A878-814C-8621-64ED1B2CCF9F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ru-RU" noProof="0"/>
              <a:t>НАЗВАНИЕ ПРЕЗЕНТАЦИИ</a:t>
            </a:r>
          </a:p>
        </p:txBody>
      </p:sp>
      <p:sp>
        <p:nvSpPr>
          <p:cNvPr id="23" name="Номер слайда 22">
            <a:extLst>
              <a:ext uri="{FF2B5EF4-FFF2-40B4-BE49-F238E27FC236}">
                <a16:creationId xmlns="" xmlns:a16="http://schemas.microsoft.com/office/drawing/2014/main" id="{CE9F02AC-6DFB-0C47-BC8E-4B0594007F33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2005721973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с большим изображением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исунок 1">
            <a:extLst>
              <a:ext uri="{FF2B5EF4-FFF2-40B4-BE49-F238E27FC236}">
                <a16:creationId xmlns:a16="http://schemas.microsoft.com/office/drawing/2014/main" xmlns="" id="{069FFAE5-B16E-4571-88F7-52FA5354B1A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955" y="63691"/>
            <a:ext cx="7433401" cy="6727346"/>
          </a:xfrm>
          <a:solidFill>
            <a:schemeClr val="tx1">
              <a:lumMod val="75000"/>
              <a:lumOff val="2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Вставьте или перетащите свое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15242" y="4346296"/>
            <a:ext cx="5098688" cy="1674470"/>
          </a:xfrm>
        </p:spPr>
        <p:txBody>
          <a:bodyPr rtlCol="0" anchor="b"/>
          <a:lstStyle>
            <a:lvl1pPr algn="r">
              <a:lnSpc>
                <a:spcPts val="5000"/>
              </a:lnSpc>
              <a:defRPr sz="6000" b="1" cap="all" spc="-3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НАЗВАНИЕ ПРЕЗЕНТАЦИИ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94813" y="4650539"/>
            <a:ext cx="1842158" cy="1192038"/>
          </a:xfrm>
          <a:solidFill>
            <a:schemeClr val="bg1"/>
          </a:solidFill>
        </p:spPr>
        <p:txBody>
          <a:bodyPr lIns="252000" tIns="0" rtlCol="0" anchor="ctr"/>
          <a:lstStyle>
            <a:lvl1pPr marL="0" indent="0" algn="l">
              <a:lnSpc>
                <a:spcPct val="100000"/>
              </a:lnSpc>
              <a:buNone/>
              <a:defRPr sz="18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756F2950-BBCB-4A53-9EAC-D714777B8FA2}"/>
              </a:ext>
            </a:extLst>
          </p:cNvPr>
          <p:cNvSpPr/>
          <p:nvPr/>
        </p:nvSpPr>
        <p:spPr>
          <a:xfrm>
            <a:off x="0" y="6794310"/>
            <a:ext cx="7485357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D5253865-24CF-4EF5-92A5-F64EB9ABC8B7}"/>
              </a:ext>
            </a:extLst>
          </p:cNvPr>
          <p:cNvSpPr/>
          <p:nvPr/>
        </p:nvSpPr>
        <p:spPr>
          <a:xfrm>
            <a:off x="0" y="1"/>
            <a:ext cx="7485357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BBE19773-9B6A-4A2C-95A5-69A3788C2D94}"/>
              </a:ext>
            </a:extLst>
          </p:cNvPr>
          <p:cNvSpPr/>
          <p:nvPr/>
        </p:nvSpPr>
        <p:spPr>
          <a:xfrm rot="5400000">
            <a:off x="-3387100" y="3418945"/>
            <a:ext cx="6826157" cy="519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E798A99C-9485-48F0-8E1E-227AD1348A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8359511-57E8-47A8-B75F-744AF15582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47389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Временная шка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>
            <a:extLst>
              <a:ext uri="{FF2B5EF4-FFF2-40B4-BE49-F238E27FC236}">
                <a16:creationId xmlns="" xmlns:a16="http://schemas.microsoft.com/office/drawing/2014/main" id="{6A7F6A3F-E1DD-A246-9A6D-5F9B18BA2588}"/>
              </a:ext>
            </a:extLst>
          </p:cNvPr>
          <p:cNvSpPr/>
          <p:nvPr/>
        </p:nvSpPr>
        <p:spPr>
          <a:xfrm flipH="1">
            <a:off x="6435672" y="1"/>
            <a:ext cx="2708328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5" name="Полилиния 4">
            <a:extLst>
              <a:ext uri="{FF2B5EF4-FFF2-40B4-BE49-F238E27FC236}">
                <a16:creationId xmlns="" xmlns:a16="http://schemas.microsoft.com/office/drawing/2014/main" id="{055FD0FC-C8FF-6741-A364-A29CDC6F9495}"/>
              </a:ext>
            </a:extLst>
          </p:cNvPr>
          <p:cNvSpPr/>
          <p:nvPr/>
        </p:nvSpPr>
        <p:spPr>
          <a:xfrm rot="5400000" flipH="1">
            <a:off x="-451387" y="3698284"/>
            <a:ext cx="3611104" cy="2708328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620" y="381000"/>
            <a:ext cx="7334387" cy="1325563"/>
          </a:xfrm>
        </p:spPr>
        <p:txBody>
          <a:bodyPr rtlCol="0" anchor="b">
            <a:noAutofit/>
          </a:bodyPr>
          <a:lstStyle>
            <a:lvl1pPr>
              <a:defRPr sz="4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75620" y="2087562"/>
            <a:ext cx="7334387" cy="3366815"/>
          </a:xfrm>
        </p:spPr>
        <p:txBody>
          <a:bodyPr rtlCol="0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0" name="Дата 3">
            <a:extLst>
              <a:ext uri="{FF2B5EF4-FFF2-40B4-BE49-F238E27FC236}">
                <a16:creationId xmlns=""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85750" y="6356351"/>
            <a:ext cx="127576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fld id="{A3A6A947-0862-488B-B8F2-51F131CFA617}" type="datetime1">
              <a:rPr lang="ru-RU" noProof="0" smtClean="0"/>
              <a:pPr/>
              <a:t>26.01.2023</a:t>
            </a:fld>
            <a:endParaRPr lang="ru-RU" noProof="0"/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=""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Arial" panose="020B0604020202020204" pitchFamily="34" charset="0"/>
              </a:defRPr>
            </a:lvl1pPr>
          </a:lstStyle>
          <a:p>
            <a:r>
              <a:rPr lang="ru-RU" noProof="0"/>
              <a:t>ЗАГОЛОВОК ПРЕЗЕНТАЦИИ</a:t>
            </a:r>
          </a:p>
        </p:txBody>
      </p:sp>
      <p:sp>
        <p:nvSpPr>
          <p:cNvPr id="12" name="Номер слайда 5">
            <a:extLst>
              <a:ext uri="{FF2B5EF4-FFF2-40B4-BE49-F238E27FC236}">
                <a16:creationId xmlns=""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14958" y="6356351"/>
            <a:ext cx="124329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Arial" panose="020B0604020202020204" pitchFamily="34" charset="0"/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569275536"/>
      </p:ext>
    </p:extLst>
  </p:cSld>
  <p:clrMapOvr>
    <a:masterClrMapping/>
  </p:clrMapOvr>
  <p:hf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 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620" y="381000"/>
            <a:ext cx="7334387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Arial" panose="020B0604020202020204" pitchFamily="34" charset="0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75620" y="2528204"/>
            <a:ext cx="3497580" cy="2828613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Arial" panose="020B0604020202020204" pitchFamily="34" charset="0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</a:defRPr>
            </a:lvl2pPr>
            <a:lvl3pPr marL="914400" indent="0">
              <a:buNone/>
              <a:defRPr sz="1600">
                <a:latin typeface="Arial" panose="020B0604020202020204" pitchFamily="34" charset="0"/>
              </a:defRPr>
            </a:lvl3pPr>
            <a:lvl4pPr marL="1371600" indent="0">
              <a:buNone/>
              <a:defRPr sz="1400">
                <a:latin typeface="Arial" panose="020B0604020202020204" pitchFamily="34" charset="0"/>
              </a:defRPr>
            </a:lvl4pPr>
            <a:lvl5pPr marL="1828800" indent="0">
              <a:buNone/>
              <a:defRPr sz="1400">
                <a:latin typeface="Arial" panose="020B06040202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Полилиния 3">
            <a:extLst>
              <a:ext uri="{FF2B5EF4-FFF2-40B4-BE49-F238E27FC236}">
                <a16:creationId xmlns="" xmlns:a16="http://schemas.microsoft.com/office/drawing/2014/main" id="{6A7F6A3F-E1DD-A246-9A6D-5F9B18BA2588}"/>
              </a:ext>
            </a:extLst>
          </p:cNvPr>
          <p:cNvSpPr/>
          <p:nvPr/>
        </p:nvSpPr>
        <p:spPr>
          <a:xfrm flipH="1">
            <a:off x="6435672" y="1"/>
            <a:ext cx="2708328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5" name="Полилиния 4">
            <a:extLst>
              <a:ext uri="{FF2B5EF4-FFF2-40B4-BE49-F238E27FC236}">
                <a16:creationId xmlns="" xmlns:a16="http://schemas.microsoft.com/office/drawing/2014/main" id="{055FD0FC-C8FF-6741-A364-A29CDC6F9495}"/>
              </a:ext>
            </a:extLst>
          </p:cNvPr>
          <p:cNvSpPr/>
          <p:nvPr/>
        </p:nvSpPr>
        <p:spPr>
          <a:xfrm flipH="1">
            <a:off x="6435672" y="3246896"/>
            <a:ext cx="2708328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6" name="Полилиния 5">
            <a:extLst>
              <a:ext uri="{FF2B5EF4-FFF2-40B4-BE49-F238E27FC236}">
                <a16:creationId xmlns="" xmlns:a16="http://schemas.microsoft.com/office/drawing/2014/main" id="{D11C9832-A021-954E-A34F-2988D1189AE9}"/>
              </a:ext>
            </a:extLst>
          </p:cNvPr>
          <p:cNvSpPr/>
          <p:nvPr/>
        </p:nvSpPr>
        <p:spPr>
          <a:xfrm>
            <a:off x="1" y="0"/>
            <a:ext cx="700392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grpSp>
        <p:nvGrpSpPr>
          <p:cNvPr id="9" name="Группа 8">
            <a:extLst>
              <a:ext uri="{FF2B5EF4-FFF2-40B4-BE49-F238E27FC236}">
                <a16:creationId xmlns="" xmlns:a16="http://schemas.microsoft.com/office/drawing/2014/main" id="{9861BC34-DFBF-2D4F-B463-FCFBC08391FF}"/>
              </a:ext>
            </a:extLst>
          </p:cNvPr>
          <p:cNvGrpSpPr/>
          <p:nvPr/>
        </p:nvGrpSpPr>
        <p:grpSpPr>
          <a:xfrm>
            <a:off x="6061569" y="5590904"/>
            <a:ext cx="1179285" cy="1267097"/>
            <a:chOff x="7413403" y="4976359"/>
            <a:chExt cx="2334986" cy="1881641"/>
          </a:xfrm>
        </p:grpSpPr>
        <p:sp>
          <p:nvSpPr>
            <p:cNvPr id="7" name="Полилиния 6">
              <a:extLst>
                <a:ext uri="{FF2B5EF4-FFF2-40B4-BE49-F238E27FC236}">
                  <a16:creationId xmlns=""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ru-RU" noProof="0">
                <a:latin typeface="Arial" panose="020B0604020202020204" pitchFamily="34" charset="0"/>
              </a:endParaRPr>
            </a:p>
          </p:txBody>
        </p:sp>
        <p:sp>
          <p:nvSpPr>
            <p:cNvPr id="8" name="Полилиния 7">
              <a:extLst>
                <a:ext uri="{FF2B5EF4-FFF2-40B4-BE49-F238E27FC236}">
                  <a16:creationId xmlns=""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ru-RU" noProof="0">
                <a:latin typeface="Arial" panose="020B0604020202020204" pitchFamily="34" charset="0"/>
              </a:endParaRPr>
            </a:p>
          </p:txBody>
        </p:sp>
      </p:grpSp>
      <p:sp>
        <p:nvSpPr>
          <p:cNvPr id="10" name="Дата 3">
            <a:extLst>
              <a:ext uri="{FF2B5EF4-FFF2-40B4-BE49-F238E27FC236}">
                <a16:creationId xmlns=""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857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fld id="{B7A0D165-55F7-43F4-A1A8-CAA3BE2BEE74}" type="datetime1">
              <a:rPr lang="ru-RU" noProof="0" smtClean="0"/>
              <a:pPr/>
              <a:t>26.01.2023</a:t>
            </a:fld>
            <a:endParaRPr lang="ru-RU" noProof="0"/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=""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ru-RU" noProof="0"/>
              <a:t>ЗАГОЛОВОК ПРЕЗЕНТАЦИИ</a:t>
            </a:r>
          </a:p>
        </p:txBody>
      </p:sp>
      <p:sp>
        <p:nvSpPr>
          <p:cNvPr id="12" name="Номер слайда 5">
            <a:extLst>
              <a:ext uri="{FF2B5EF4-FFF2-40B4-BE49-F238E27FC236}">
                <a16:creationId xmlns=""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14958" y="6356351"/>
            <a:ext cx="124329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Arial" panose="020B0604020202020204" pitchFamily="34" charset="0"/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13" name="Объект 2">
            <a:extLst>
              <a:ext uri="{FF2B5EF4-FFF2-40B4-BE49-F238E27FC236}">
                <a16:creationId xmlns=""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712426" y="2528204"/>
            <a:ext cx="3497580" cy="2828613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Arial" panose="020B0604020202020204" pitchFamily="34" charset="0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</a:defRPr>
            </a:lvl2pPr>
            <a:lvl3pPr marL="914400" indent="0">
              <a:buNone/>
              <a:defRPr sz="1600">
                <a:latin typeface="Arial" panose="020B0604020202020204" pitchFamily="34" charset="0"/>
              </a:defRPr>
            </a:lvl3pPr>
            <a:lvl4pPr marL="1371600" indent="0">
              <a:buNone/>
              <a:defRPr sz="1400">
                <a:latin typeface="Arial" panose="020B0604020202020204" pitchFamily="34" charset="0"/>
              </a:defRPr>
            </a:lvl4pPr>
            <a:lvl5pPr marL="1828800" indent="0">
              <a:buNone/>
              <a:defRPr sz="1400">
                <a:latin typeface="Arial" panose="020B06040202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4" name="Объект 2">
            <a:extLst>
              <a:ext uri="{FF2B5EF4-FFF2-40B4-BE49-F238E27FC236}">
                <a16:creationId xmlns="" xmlns:a16="http://schemas.microsoft.com/office/drawing/2014/main" id="{0B33DABA-7BF5-1147-BA5E-63B92F220E5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75620" y="2005689"/>
            <a:ext cx="3497580" cy="522514"/>
          </a:xfrm>
        </p:spPr>
        <p:txBody>
          <a:bodyPr rtlCol="0">
            <a:noAutofit/>
          </a:bodyPr>
          <a:lstStyle>
            <a:lvl1pPr marL="0" indent="0">
              <a:buNone/>
              <a:defRPr sz="2400" b="1">
                <a:latin typeface="Arial" panose="020B0604020202020204" pitchFamily="34" charset="0"/>
              </a:defRPr>
            </a:lvl1pPr>
            <a:lvl2pPr marL="457200" indent="0">
              <a:buNone/>
              <a:defRPr sz="2000" b="1">
                <a:latin typeface="Arial" panose="020B0604020202020204" pitchFamily="34" charset="0"/>
              </a:defRPr>
            </a:lvl2pPr>
            <a:lvl3pPr marL="914400" indent="0">
              <a:buNone/>
              <a:defRPr sz="1800" b="1">
                <a:latin typeface="Arial" panose="020B0604020202020204" pitchFamily="34" charset="0"/>
              </a:defRPr>
            </a:lvl3pPr>
            <a:lvl4pPr marL="1371600" indent="0">
              <a:buNone/>
              <a:defRPr sz="1600" b="1">
                <a:latin typeface="Arial" panose="020B0604020202020204" pitchFamily="34" charset="0"/>
              </a:defRPr>
            </a:lvl4pPr>
            <a:lvl5pPr marL="1828800" indent="0">
              <a:buNone/>
              <a:defRPr sz="1600" b="1">
                <a:latin typeface="Arial" panose="020B06040202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5" name="Объект 2">
            <a:extLst>
              <a:ext uri="{FF2B5EF4-FFF2-40B4-BE49-F238E27FC236}">
                <a16:creationId xmlns="" xmlns:a16="http://schemas.microsoft.com/office/drawing/2014/main" id="{1B05BEE9-8BC0-EC44-B913-DB6426DF2EA7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712426" y="2005689"/>
            <a:ext cx="3497580" cy="522514"/>
          </a:xfrm>
        </p:spPr>
        <p:txBody>
          <a:bodyPr rtlCol="0">
            <a:noAutofit/>
          </a:bodyPr>
          <a:lstStyle>
            <a:lvl1pPr marL="0" indent="0">
              <a:buNone/>
              <a:defRPr sz="2400" b="1">
                <a:latin typeface="Arial" panose="020B0604020202020204" pitchFamily="34" charset="0"/>
              </a:defRPr>
            </a:lvl1pPr>
            <a:lvl2pPr marL="457200" indent="0">
              <a:buNone/>
              <a:defRPr sz="2000" b="1">
                <a:latin typeface="Arial" panose="020B0604020202020204" pitchFamily="34" charset="0"/>
              </a:defRPr>
            </a:lvl2pPr>
            <a:lvl3pPr marL="914400" indent="0">
              <a:buNone/>
              <a:defRPr sz="1800" b="1">
                <a:latin typeface="Arial" panose="020B0604020202020204" pitchFamily="34" charset="0"/>
              </a:defRPr>
            </a:lvl3pPr>
            <a:lvl4pPr marL="1371600" indent="0">
              <a:buNone/>
              <a:defRPr sz="1600" b="1">
                <a:latin typeface="Arial" panose="020B0604020202020204" pitchFamily="34" charset="0"/>
              </a:defRPr>
            </a:lvl4pPr>
            <a:lvl5pPr marL="1828800" indent="0">
              <a:buNone/>
              <a:defRPr sz="1600" b="1">
                <a:latin typeface="Arial" panose="020B06040202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="" xmlns:p14="http://schemas.microsoft.com/office/powerpoint/2010/main" val="2131912741"/>
      </p:ext>
    </p:extLst>
  </p:cSld>
  <p:clrMapOvr>
    <a:masterClrMapping/>
  </p:clrMapOvr>
  <p:hf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 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620" y="381000"/>
            <a:ext cx="7334387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Arial" panose="020B0604020202020204" pitchFamily="34" charset="0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75618" y="2526318"/>
            <a:ext cx="2414016" cy="2828613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Arial" panose="020B0604020202020204" pitchFamily="34" charset="0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</a:defRPr>
            </a:lvl2pPr>
            <a:lvl3pPr marL="914400" indent="0">
              <a:buNone/>
              <a:defRPr sz="1600">
                <a:latin typeface="Arial" panose="020B0604020202020204" pitchFamily="34" charset="0"/>
              </a:defRPr>
            </a:lvl3pPr>
            <a:lvl4pPr marL="1371600" indent="0">
              <a:buNone/>
              <a:defRPr sz="1400">
                <a:latin typeface="Arial" panose="020B0604020202020204" pitchFamily="34" charset="0"/>
              </a:defRPr>
            </a:lvl4pPr>
            <a:lvl5pPr marL="1828800" indent="0">
              <a:buNone/>
              <a:defRPr sz="1400">
                <a:latin typeface="Arial" panose="020B06040202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Полилиния 3">
            <a:extLst>
              <a:ext uri="{FF2B5EF4-FFF2-40B4-BE49-F238E27FC236}">
                <a16:creationId xmlns="" xmlns:a16="http://schemas.microsoft.com/office/drawing/2014/main" id="{6A7F6A3F-E1DD-A246-9A6D-5F9B18BA2588}"/>
              </a:ext>
            </a:extLst>
          </p:cNvPr>
          <p:cNvSpPr/>
          <p:nvPr/>
        </p:nvSpPr>
        <p:spPr>
          <a:xfrm rot="5400000">
            <a:off x="5984284" y="451388"/>
            <a:ext cx="3611104" cy="2708328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5" name="Полилиния 4">
            <a:extLst>
              <a:ext uri="{FF2B5EF4-FFF2-40B4-BE49-F238E27FC236}">
                <a16:creationId xmlns="" xmlns:a16="http://schemas.microsoft.com/office/drawing/2014/main" id="{055FD0FC-C8FF-6741-A364-A29CDC6F9495}"/>
              </a:ext>
            </a:extLst>
          </p:cNvPr>
          <p:cNvSpPr/>
          <p:nvPr/>
        </p:nvSpPr>
        <p:spPr>
          <a:xfrm>
            <a:off x="-1773" y="3246896"/>
            <a:ext cx="2708328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6" name="Полилиния 5">
            <a:extLst>
              <a:ext uri="{FF2B5EF4-FFF2-40B4-BE49-F238E27FC236}">
                <a16:creationId xmlns="" xmlns:a16="http://schemas.microsoft.com/office/drawing/2014/main" id="{D11C9832-A021-954E-A34F-2988D1189AE9}"/>
              </a:ext>
            </a:extLst>
          </p:cNvPr>
          <p:cNvSpPr/>
          <p:nvPr/>
        </p:nvSpPr>
        <p:spPr>
          <a:xfrm rot="5400000" flipH="1">
            <a:off x="8326876" y="6040876"/>
            <a:ext cx="933856" cy="700392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grpSp>
        <p:nvGrpSpPr>
          <p:cNvPr id="9" name="Группа 8">
            <a:extLst>
              <a:ext uri="{FF2B5EF4-FFF2-40B4-BE49-F238E27FC236}">
                <a16:creationId xmlns="" xmlns:a16="http://schemas.microsoft.com/office/drawing/2014/main" id="{9861BC34-DFBF-2D4F-B463-FCFBC08391FF}"/>
              </a:ext>
            </a:extLst>
          </p:cNvPr>
          <p:cNvGrpSpPr/>
          <p:nvPr/>
        </p:nvGrpSpPr>
        <p:grpSpPr>
          <a:xfrm>
            <a:off x="1940563" y="5590904"/>
            <a:ext cx="1179285" cy="1267097"/>
            <a:chOff x="7413403" y="4976359"/>
            <a:chExt cx="2334986" cy="1881641"/>
          </a:xfrm>
        </p:grpSpPr>
        <p:sp>
          <p:nvSpPr>
            <p:cNvPr id="7" name="Полилиния 6">
              <a:extLst>
                <a:ext uri="{FF2B5EF4-FFF2-40B4-BE49-F238E27FC236}">
                  <a16:creationId xmlns=""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ru-RU" noProof="0">
                <a:latin typeface="Arial" panose="020B0604020202020204" pitchFamily="34" charset="0"/>
              </a:endParaRPr>
            </a:p>
          </p:txBody>
        </p:sp>
        <p:sp>
          <p:nvSpPr>
            <p:cNvPr id="8" name="Полилиния 7">
              <a:extLst>
                <a:ext uri="{FF2B5EF4-FFF2-40B4-BE49-F238E27FC236}">
                  <a16:creationId xmlns=""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ru-RU" noProof="0">
                <a:latin typeface="Arial" panose="020B0604020202020204" pitchFamily="34" charset="0"/>
              </a:endParaRPr>
            </a:p>
          </p:txBody>
        </p:sp>
      </p:grpSp>
      <p:sp>
        <p:nvSpPr>
          <p:cNvPr id="10" name="Дата 3">
            <a:extLst>
              <a:ext uri="{FF2B5EF4-FFF2-40B4-BE49-F238E27FC236}">
                <a16:creationId xmlns=""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85750" y="6356351"/>
            <a:ext cx="132533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Arial" panose="020B0604020202020204" pitchFamily="34" charset="0"/>
              </a:defRPr>
            </a:lvl1pPr>
          </a:lstStyle>
          <a:p>
            <a:fld id="{CC9795AB-410F-48CA-9846-ADEC74C363B3}" type="datetime1">
              <a:rPr lang="ru-RU" noProof="0" smtClean="0"/>
              <a:pPr/>
              <a:t>26.01.2023</a:t>
            </a:fld>
            <a:endParaRPr lang="ru-RU" noProof="0"/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=""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ru-RU" noProof="0"/>
              <a:t>ЗАГОЛОВОК ПРЕЗЕНТАЦИИ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=""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3512841" y="2526318"/>
            <a:ext cx="2379959" cy="2828613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Arial" panose="020B0604020202020204" pitchFamily="34" charset="0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</a:defRPr>
            </a:lvl2pPr>
            <a:lvl3pPr marL="914400" indent="0">
              <a:buNone/>
              <a:defRPr sz="1600">
                <a:latin typeface="Arial" panose="020B0604020202020204" pitchFamily="34" charset="0"/>
              </a:defRPr>
            </a:lvl3pPr>
            <a:lvl4pPr marL="1371600" indent="0">
              <a:buNone/>
              <a:defRPr sz="1400">
                <a:latin typeface="Arial" panose="020B0604020202020204" pitchFamily="34" charset="0"/>
              </a:defRPr>
            </a:lvl4pPr>
            <a:lvl5pPr marL="1828800" indent="0">
              <a:buNone/>
              <a:defRPr sz="1400">
                <a:latin typeface="Arial" panose="020B06040202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4" name="Объект 2">
            <a:extLst>
              <a:ext uri="{FF2B5EF4-FFF2-40B4-BE49-F238E27FC236}">
                <a16:creationId xmlns="" xmlns:a16="http://schemas.microsoft.com/office/drawing/2014/main" id="{0B33DABA-7BF5-1147-BA5E-63B92F220E5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75620" y="2003804"/>
            <a:ext cx="2379959" cy="522514"/>
          </a:xfrm>
        </p:spPr>
        <p:txBody>
          <a:bodyPr rtlCol="0">
            <a:noAutofit/>
          </a:bodyPr>
          <a:lstStyle>
            <a:lvl1pPr marL="0" indent="0">
              <a:buNone/>
              <a:defRPr sz="2400" b="1">
                <a:latin typeface="Arial" panose="020B0604020202020204" pitchFamily="34" charset="0"/>
              </a:defRPr>
            </a:lvl1pPr>
            <a:lvl2pPr marL="457200" indent="0">
              <a:buNone/>
              <a:defRPr sz="2000" b="1">
                <a:latin typeface="Arial" panose="020B0604020202020204" pitchFamily="34" charset="0"/>
              </a:defRPr>
            </a:lvl2pPr>
            <a:lvl3pPr marL="914400" indent="0">
              <a:buNone/>
              <a:defRPr sz="1800" b="1">
                <a:latin typeface="Arial" panose="020B0604020202020204" pitchFamily="34" charset="0"/>
              </a:defRPr>
            </a:lvl3pPr>
            <a:lvl4pPr marL="1371600" indent="0">
              <a:buNone/>
              <a:defRPr sz="1600" b="1">
                <a:latin typeface="Arial" panose="020B0604020202020204" pitchFamily="34" charset="0"/>
              </a:defRPr>
            </a:lvl4pPr>
            <a:lvl5pPr marL="1828800" indent="0">
              <a:buNone/>
              <a:defRPr sz="1600" b="1">
                <a:latin typeface="Arial" panose="020B06040202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5" name="Объект 2">
            <a:extLst>
              <a:ext uri="{FF2B5EF4-FFF2-40B4-BE49-F238E27FC236}">
                <a16:creationId xmlns="" xmlns:a16="http://schemas.microsoft.com/office/drawing/2014/main" id="{1B05BEE9-8BC0-EC44-B913-DB6426DF2EA7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512841" y="2003804"/>
            <a:ext cx="2379959" cy="522514"/>
          </a:xfrm>
        </p:spPr>
        <p:txBody>
          <a:bodyPr rtlCol="0">
            <a:noAutofit/>
          </a:bodyPr>
          <a:lstStyle>
            <a:lvl1pPr marL="0" indent="0">
              <a:buNone/>
              <a:defRPr sz="2400" b="1">
                <a:latin typeface="Arial" panose="020B0604020202020204" pitchFamily="34" charset="0"/>
              </a:defRPr>
            </a:lvl1pPr>
            <a:lvl2pPr marL="457200" indent="0">
              <a:buNone/>
              <a:defRPr sz="2000" b="1">
                <a:latin typeface="Arial" panose="020B0604020202020204" pitchFamily="34" charset="0"/>
              </a:defRPr>
            </a:lvl2pPr>
            <a:lvl3pPr marL="914400" indent="0">
              <a:buNone/>
              <a:defRPr sz="1800" b="1">
                <a:latin typeface="Arial" panose="020B0604020202020204" pitchFamily="34" charset="0"/>
              </a:defRPr>
            </a:lvl3pPr>
            <a:lvl4pPr marL="1371600" indent="0">
              <a:buNone/>
              <a:defRPr sz="1600" b="1">
                <a:latin typeface="Arial" panose="020B0604020202020204" pitchFamily="34" charset="0"/>
              </a:defRPr>
            </a:lvl4pPr>
            <a:lvl5pPr marL="1828800" indent="0">
              <a:buNone/>
              <a:defRPr sz="1600" b="1">
                <a:latin typeface="Arial" panose="020B06040202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6" name="Объект 2">
            <a:extLst>
              <a:ext uri="{FF2B5EF4-FFF2-40B4-BE49-F238E27FC236}">
                <a16:creationId xmlns="" xmlns:a16="http://schemas.microsoft.com/office/drawing/2014/main" id="{43D62993-A055-DF4F-9286-4FFE3A5C7FD7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150062" y="2526318"/>
            <a:ext cx="2379959" cy="2828613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Arial" panose="020B0604020202020204" pitchFamily="34" charset="0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</a:defRPr>
            </a:lvl2pPr>
            <a:lvl3pPr marL="914400" indent="0">
              <a:buNone/>
              <a:defRPr sz="1600">
                <a:latin typeface="Arial" panose="020B0604020202020204" pitchFamily="34" charset="0"/>
              </a:defRPr>
            </a:lvl3pPr>
            <a:lvl4pPr marL="1371600" indent="0">
              <a:buNone/>
              <a:defRPr sz="1400">
                <a:latin typeface="Arial" panose="020B0604020202020204" pitchFamily="34" charset="0"/>
              </a:defRPr>
            </a:lvl4pPr>
            <a:lvl5pPr marL="1828800" indent="0">
              <a:buNone/>
              <a:defRPr sz="1400">
                <a:latin typeface="Arial" panose="020B06040202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7" name="Объект 2">
            <a:extLst>
              <a:ext uri="{FF2B5EF4-FFF2-40B4-BE49-F238E27FC236}">
                <a16:creationId xmlns="" xmlns:a16="http://schemas.microsoft.com/office/drawing/2014/main" id="{A896DA2E-4448-254C-86D1-9E16E63CC6A0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150062" y="2003804"/>
            <a:ext cx="2379959" cy="522514"/>
          </a:xfrm>
        </p:spPr>
        <p:txBody>
          <a:bodyPr rtlCol="0">
            <a:noAutofit/>
          </a:bodyPr>
          <a:lstStyle>
            <a:lvl1pPr marL="0" indent="0">
              <a:buNone/>
              <a:defRPr sz="2400" b="1">
                <a:latin typeface="Arial" panose="020B0604020202020204" pitchFamily="34" charset="0"/>
              </a:defRPr>
            </a:lvl1pPr>
            <a:lvl2pPr marL="457200" indent="0">
              <a:buNone/>
              <a:defRPr sz="2000" b="1">
                <a:latin typeface="Arial" panose="020B0604020202020204" pitchFamily="34" charset="0"/>
              </a:defRPr>
            </a:lvl2pPr>
            <a:lvl3pPr marL="914400" indent="0">
              <a:buNone/>
              <a:defRPr sz="1800" b="1">
                <a:latin typeface="Arial" panose="020B0604020202020204" pitchFamily="34" charset="0"/>
              </a:defRPr>
            </a:lvl3pPr>
            <a:lvl4pPr marL="1371600" indent="0">
              <a:buNone/>
              <a:defRPr sz="1600" b="1">
                <a:latin typeface="Arial" panose="020B0604020202020204" pitchFamily="34" charset="0"/>
              </a:defRPr>
            </a:lvl4pPr>
            <a:lvl5pPr marL="1828800" indent="0">
              <a:buNone/>
              <a:defRPr sz="1600" b="1">
                <a:latin typeface="Arial" panose="020B06040202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2" name="Номер слайда 5">
            <a:extLst>
              <a:ext uri="{FF2B5EF4-FFF2-40B4-BE49-F238E27FC236}">
                <a16:creationId xmlns=""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14958" y="6356351"/>
            <a:ext cx="124329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Arial" panose="020B0604020202020204" pitchFamily="34" charset="0"/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2756976449"/>
      </p:ext>
    </p:extLst>
  </p:cSld>
  <p:clrMapOvr>
    <a:masterClrMapping/>
  </p:clrMapOvr>
  <p:hf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Конец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5620" y="1122363"/>
            <a:ext cx="4665209" cy="2387600"/>
          </a:xfrm>
        </p:spPr>
        <p:txBody>
          <a:bodyPr rtlCol="0" anchor="b">
            <a:noAutofit/>
          </a:bodyPr>
          <a:lstStyle>
            <a:lvl1pPr algn="l">
              <a:defRPr sz="6000" b="1">
                <a:latin typeface="Arial" panose="020B0604020202020204" pitchFamily="34" charset="0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5620" y="3602039"/>
            <a:ext cx="4665208" cy="2247219"/>
          </a:xfrm>
        </p:spPr>
        <p:txBody>
          <a:bodyPr rtlCol="0">
            <a:noAutofit/>
          </a:bodyPr>
          <a:lstStyle>
            <a:lvl1pPr marL="0" indent="0" algn="l">
              <a:buNone/>
              <a:defRPr sz="280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9AC79249-FDC0-364D-A734-AE1DE1605D28}"/>
              </a:ext>
            </a:extLst>
          </p:cNvPr>
          <p:cNvSpPr/>
          <p:nvPr/>
        </p:nvSpPr>
        <p:spPr>
          <a:xfrm>
            <a:off x="6198319" y="0"/>
            <a:ext cx="294568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grpSp>
        <p:nvGrpSpPr>
          <p:cNvPr id="5" name="Группа 5">
            <a:extLst>
              <a:ext uri="{FF2B5EF4-FFF2-40B4-BE49-F238E27FC236}">
                <a16:creationId xmlns="" xmlns:a16="http://schemas.microsoft.com/office/drawing/2014/main" id="{F15FBB50-09C8-B64E-AE57-67C5E70810CB}"/>
              </a:ext>
            </a:extLst>
          </p:cNvPr>
          <p:cNvGrpSpPr/>
          <p:nvPr/>
        </p:nvGrpSpPr>
        <p:grpSpPr>
          <a:xfrm>
            <a:off x="6198321" y="3685939"/>
            <a:ext cx="2945680" cy="3178856"/>
            <a:chOff x="9857014" y="13834"/>
            <a:chExt cx="2334986" cy="1881641"/>
          </a:xfrm>
        </p:grpSpPr>
        <p:sp>
          <p:nvSpPr>
            <p:cNvPr id="15" name="Полилиния 14">
              <a:extLst>
                <a:ext uri="{FF2B5EF4-FFF2-40B4-BE49-F238E27FC236}">
                  <a16:creationId xmlns="" xmlns:a16="http://schemas.microsoft.com/office/drawing/2014/main" id="{EFBF1E52-11FA-DC48-B7AD-75734232FFE8}"/>
                </a:ext>
              </a:extLst>
            </p:cNvPr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ru-RU" noProof="0">
                <a:latin typeface="Arial" panose="020B0604020202020204" pitchFamily="34" charset="0"/>
              </a:endParaRPr>
            </a:p>
          </p:txBody>
        </p:sp>
        <p:sp>
          <p:nvSpPr>
            <p:cNvPr id="16" name="Полилиния 15">
              <a:extLst>
                <a:ext uri="{FF2B5EF4-FFF2-40B4-BE49-F238E27FC236}">
                  <a16:creationId xmlns="" xmlns:a16="http://schemas.microsoft.com/office/drawing/2014/main" id="{4850B620-49F5-3748-84AF-682555D52792}"/>
                </a:ext>
              </a:extLst>
            </p:cNvPr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ru-RU" noProof="0">
                <a:latin typeface="Arial" panose="020B0604020202020204" pitchFamily="34" charset="0"/>
              </a:endParaRPr>
            </a:p>
          </p:txBody>
        </p:sp>
      </p:grpSp>
      <p:sp>
        <p:nvSpPr>
          <p:cNvPr id="22" name="Полилиния 21">
            <a:extLst>
              <a:ext uri="{FF2B5EF4-FFF2-40B4-BE49-F238E27FC236}">
                <a16:creationId xmlns="" xmlns:a16="http://schemas.microsoft.com/office/drawing/2014/main" id="{BC68F289-2744-2F48-893A-3F17911625C8}"/>
              </a:ext>
            </a:extLst>
          </p:cNvPr>
          <p:cNvSpPr/>
          <p:nvPr/>
        </p:nvSpPr>
        <p:spPr>
          <a:xfrm>
            <a:off x="0" y="-1"/>
            <a:ext cx="875620" cy="1167493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  <p:sp>
        <p:nvSpPr>
          <p:cNvPr id="17" name="Полилиния 16">
            <a:extLst>
              <a:ext uri="{FF2B5EF4-FFF2-40B4-BE49-F238E27FC236}">
                <a16:creationId xmlns="" xmlns:a16="http://schemas.microsoft.com/office/drawing/2014/main" id="{39563C76-BC00-DE47-88F5-C24D3CE3325A}"/>
              </a:ext>
            </a:extLst>
          </p:cNvPr>
          <p:cNvSpPr/>
          <p:nvPr/>
        </p:nvSpPr>
        <p:spPr>
          <a:xfrm>
            <a:off x="7671161" y="-1"/>
            <a:ext cx="1472840" cy="3178856"/>
          </a:xfrm>
          <a:custGeom>
            <a:avLst/>
            <a:gdLst>
              <a:gd name="connsiteX0" fmla="*/ 0 w 1963787"/>
              <a:gd name="connsiteY0" fmla="*/ 0 h 3178856"/>
              <a:gd name="connsiteX1" fmla="*/ 1963787 w 1963787"/>
              <a:gd name="connsiteY1" fmla="*/ 0 h 3178856"/>
              <a:gd name="connsiteX2" fmla="*/ 1963787 w 1963787"/>
              <a:gd name="connsiteY2" fmla="*/ 1967129 h 3178856"/>
              <a:gd name="connsiteX3" fmla="*/ 1963787 w 1963787"/>
              <a:gd name="connsiteY3" fmla="*/ 2349671 h 3178856"/>
              <a:gd name="connsiteX4" fmla="*/ 1963787 w 1963787"/>
              <a:gd name="connsiteY4" fmla="*/ 3178856 h 3178856"/>
              <a:gd name="connsiteX5" fmla="*/ 1963753 w 1963787"/>
              <a:gd name="connsiteY5" fmla="*/ 3178856 h 3178856"/>
              <a:gd name="connsiteX6" fmla="*/ 1763002 w 1963787"/>
              <a:gd name="connsiteY6" fmla="*/ 3168629 h 3178856"/>
              <a:gd name="connsiteX7" fmla="*/ 0 w 1963787"/>
              <a:gd name="connsiteY7" fmla="*/ 1197921 h 3178856"/>
              <a:gd name="connsiteX8" fmla="*/ 0 w 1963787"/>
              <a:gd name="connsiteY8" fmla="*/ 1039961 h 3178856"/>
              <a:gd name="connsiteX9" fmla="*/ 0 w 1963787"/>
              <a:gd name="connsiteY9" fmla="*/ 0 h 317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63787" h="3178856">
                <a:moveTo>
                  <a:pt x="0" y="0"/>
                </a:moveTo>
                <a:lnTo>
                  <a:pt x="1963787" y="0"/>
                </a:lnTo>
                <a:lnTo>
                  <a:pt x="1963787" y="1967129"/>
                </a:lnTo>
                <a:lnTo>
                  <a:pt x="1963787" y="2349671"/>
                </a:lnTo>
                <a:lnTo>
                  <a:pt x="1963787" y="3178856"/>
                </a:lnTo>
                <a:lnTo>
                  <a:pt x="1963753" y="3178856"/>
                </a:lnTo>
                <a:lnTo>
                  <a:pt x="1763002" y="3168629"/>
                </a:lnTo>
                <a:cubicBezTo>
                  <a:pt x="772749" y="3067186"/>
                  <a:pt x="0" y="2223585"/>
                  <a:pt x="0" y="1197921"/>
                </a:cubicBezTo>
                <a:lnTo>
                  <a:pt x="0" y="1039961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4470690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Фотография 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исунок 1">
            <a:extLst>
              <a:ext uri="{FF2B5EF4-FFF2-40B4-BE49-F238E27FC236}">
                <a16:creationId xmlns:a16="http://schemas.microsoft.com/office/drawing/2014/main" xmlns="" id="{1599E2D7-24B3-4D66-9AFB-83C1AEC4DBBB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7485357" y="0"/>
            <a:ext cx="1658643" cy="6192000"/>
          </a:xfr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Вставьте или перетащите свое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33815" y="1807950"/>
            <a:ext cx="3888685" cy="432000"/>
          </a:xfrm>
        </p:spPr>
        <p:txBody>
          <a:bodyPr rtlCol="0"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заголовок</a:t>
            </a:r>
          </a:p>
        </p:txBody>
      </p:sp>
      <p:sp>
        <p:nvSpPr>
          <p:cNvPr id="10" name="Подзаголовок 2">
            <a:extLst>
              <a:ext uri="{FF2B5EF4-FFF2-40B4-BE49-F238E27FC236}">
                <a16:creationId xmlns:a16="http://schemas.microsoft.com/office/drawing/2014/main" xmlns="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333665" y="2383950"/>
            <a:ext cx="3888685" cy="360000"/>
          </a:xfrm>
        </p:spPr>
        <p:txBody>
          <a:bodyPr rtlCol="0"/>
          <a:lstStyle>
            <a:lvl1pPr marL="0" indent="0" algn="r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/>
              <a:t>Подзаголовок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33750" y="2908300"/>
            <a:ext cx="3888600" cy="3283700"/>
          </a:xfrm>
          <a:solidFill>
            <a:schemeClr val="bg1"/>
          </a:solidFill>
        </p:spPr>
        <p:txBody>
          <a:bodyPr lIns="180000" tIns="252000" rIns="252000" rtlCol="0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53DA1E79-BA17-41C5-98B7-CFBC5859A512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135010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Фотография 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67545" y="1343907"/>
            <a:ext cx="2802600" cy="3933645"/>
          </a:xfrm>
          <a:solidFill>
            <a:schemeClr val="bg1"/>
          </a:solidFill>
        </p:spPr>
        <p:txBody>
          <a:bodyPr lIns="180000" tIns="180000" rIns="180000"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53DA1E79-BA17-41C5-98B7-CFBC5859A512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9" name="Рисунок 6">
            <a:extLst>
              <a:ext uri="{FF2B5EF4-FFF2-40B4-BE49-F238E27FC236}">
                <a16:creationId xmlns:a16="http://schemas.microsoft.com/office/drawing/2014/main" xmlns="" id="{492C2A1D-F7BD-46B6-BC01-15D365ACD50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670145" y="1344804"/>
            <a:ext cx="2803145" cy="3933645"/>
          </a:xfrm>
          <a:solidFill>
            <a:schemeClr val="tx1">
              <a:lumMod val="75000"/>
              <a:lumOff val="2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Вставьте или перетащите свое фото</a:t>
            </a:r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7F4F1543-153D-4F77-A4A9-C9BBA1C20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432000"/>
            <a:ext cx="6848325" cy="432000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11" name="Подзаголовок 2">
            <a:extLst>
              <a:ext uri="{FF2B5EF4-FFF2-40B4-BE49-F238E27FC236}">
                <a16:creationId xmlns:a16="http://schemas.microsoft.com/office/drawing/2014/main" xmlns="" id="{9FAA210E-391A-499A-89D5-F222045FD1A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23850" y="1008000"/>
            <a:ext cx="5171925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/>
              <a:t>Подзаголовок</a:t>
            </a:r>
          </a:p>
        </p:txBody>
      </p:sp>
    </p:spTree>
    <p:extLst>
      <p:ext uri="{BB962C8B-B14F-4D97-AF65-F5344CB8AC3E}">
        <p14:creationId xmlns:p14="http://schemas.microsoft.com/office/powerpoint/2010/main" xmlns="" val="2347197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 с под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000" y="432000"/>
            <a:ext cx="68985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заголовок</a:t>
            </a:r>
          </a:p>
        </p:txBody>
      </p:sp>
      <p:sp>
        <p:nvSpPr>
          <p:cNvPr id="9" name="Подзаголовок 2">
            <a:extLst>
              <a:ext uri="{FF2B5EF4-FFF2-40B4-BE49-F238E27FC236}">
                <a16:creationId xmlns:a16="http://schemas.microsoft.com/office/drawing/2014/main" xmlns="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23850" y="1008000"/>
            <a:ext cx="6898500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/>
              <a:t>Подзаголовок</a:t>
            </a:r>
          </a:p>
        </p:txBody>
      </p:sp>
      <p:sp>
        <p:nvSpPr>
          <p:cNvPr id="3" name="Сравнение слева — заполнитель 1">
            <a:extLst>
              <a:ext uri="{FF2B5EF4-FFF2-40B4-BE49-F238E27FC236}">
                <a16:creationId xmlns:a16="http://schemas.microsoft.com/office/drawing/2014/main" xmlns="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1432296"/>
            <a:ext cx="3375000" cy="527076"/>
          </a:xfrm>
          <a:solidFill>
            <a:schemeClr val="tx1"/>
          </a:solidFill>
        </p:spPr>
        <p:txBody>
          <a:bodyPr lIns="180000" tIns="36000" rtlCol="0" anchor="ctr"/>
          <a:lstStyle>
            <a:lvl1pPr marL="0" indent="0">
              <a:buNone/>
              <a:defRPr sz="2400" b="1" spc="-15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 2">
            <a:extLst>
              <a:ext uri="{FF2B5EF4-FFF2-40B4-BE49-F238E27FC236}">
                <a16:creationId xmlns:a16="http://schemas.microsoft.com/office/drawing/2014/main" xmlns="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4000" y="2023668"/>
            <a:ext cx="3375000" cy="4168332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12" name="Сравнение слева — заполнитель 2">
            <a:extLst>
              <a:ext uri="{FF2B5EF4-FFF2-40B4-BE49-F238E27FC236}">
                <a16:creationId xmlns:a16="http://schemas.microsoft.com/office/drawing/2014/main" xmlns="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47350" y="1433106"/>
            <a:ext cx="3375000" cy="525283"/>
          </a:xfrm>
          <a:solidFill>
            <a:schemeClr val="tx1"/>
          </a:solidFill>
        </p:spPr>
        <p:txBody>
          <a:bodyPr lIns="180000" tIns="36000" rtlCol="0" anchor="ctr"/>
          <a:lstStyle>
            <a:lvl1pPr marL="0" indent="0">
              <a:buNone/>
              <a:defRPr sz="2400" b="1" spc="-15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8" name="Текст 4">
            <a:extLst>
              <a:ext uri="{FF2B5EF4-FFF2-40B4-BE49-F238E27FC236}">
                <a16:creationId xmlns:a16="http://schemas.microsoft.com/office/drawing/2014/main" xmlns="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47350" y="2020360"/>
            <a:ext cx="3375000" cy="4170891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250995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ольшое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исунок 6">
            <a:extLst>
              <a:ext uri="{FF2B5EF4-FFF2-40B4-BE49-F238E27FC236}">
                <a16:creationId xmlns:a16="http://schemas.microsoft.com/office/drawing/2014/main" xmlns="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724400" y="432000"/>
            <a:ext cx="4104085" cy="5759250"/>
          </a:xfrm>
          <a:solidFill>
            <a:schemeClr val="tx1">
              <a:lumMod val="75000"/>
              <a:lumOff val="2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Вставьте или перетащите свое фото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2906485" y="5096632"/>
            <a:ext cx="1521515" cy="1094618"/>
          </a:xfrm>
        </p:spPr>
        <p:txBody>
          <a:bodyPr rtlCol="0" anchor="b"/>
          <a:lstStyle>
            <a:lvl1pPr marL="0" indent="0" algn="r">
              <a:buNone/>
              <a:defRPr i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Введите подпись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E25951D2-91DB-40E7-95D5-4B372602DE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16EFF903-F1F3-440A-B12C-9FD51606B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198778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Слайд с благодарственным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30770" y="2112793"/>
            <a:ext cx="5098688" cy="1674470"/>
          </a:xfrm>
        </p:spPr>
        <p:txBody>
          <a:bodyPr rtlCol="0" anchor="ctr"/>
          <a:lstStyle>
            <a:lvl1pPr algn="ctr">
              <a:lnSpc>
                <a:spcPct val="100000"/>
              </a:lnSpc>
              <a:defRPr sz="6000" b="1" cap="all" spc="-30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Спасибо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756F2950-BBCB-4A53-9EAC-D714777B8FA2}"/>
              </a:ext>
            </a:extLst>
          </p:cNvPr>
          <p:cNvSpPr/>
          <p:nvPr/>
        </p:nvSpPr>
        <p:spPr>
          <a:xfrm>
            <a:off x="0" y="6794310"/>
            <a:ext cx="7485357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D5253865-24CF-4EF5-92A5-F64EB9ABC8B7}"/>
              </a:ext>
            </a:extLst>
          </p:cNvPr>
          <p:cNvSpPr/>
          <p:nvPr/>
        </p:nvSpPr>
        <p:spPr>
          <a:xfrm>
            <a:off x="0" y="1"/>
            <a:ext cx="7485357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BBE19773-9B6A-4A2C-95A5-69A3788C2D94}"/>
              </a:ext>
            </a:extLst>
          </p:cNvPr>
          <p:cNvSpPr/>
          <p:nvPr/>
        </p:nvSpPr>
        <p:spPr>
          <a:xfrm rot="5400000">
            <a:off x="-3387100" y="3418945"/>
            <a:ext cx="6826157" cy="5195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0" name="Текст 5">
            <a:extLst>
              <a:ext uri="{FF2B5EF4-FFF2-40B4-BE49-F238E27FC236}">
                <a16:creationId xmlns:a16="http://schemas.microsoft.com/office/drawing/2014/main" xmlns="" id="{CA3EFDD3-A9D2-4EB6-BB2A-F6999D9F7E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630771" y="4035728"/>
            <a:ext cx="2497388" cy="382887"/>
          </a:xfrm>
        </p:spPr>
        <p:txBody>
          <a:bodyPr rtlCol="0"/>
          <a:lstStyle>
            <a:lvl1pPr marL="0" indent="0" algn="r">
              <a:buNone/>
              <a:defRPr sz="2400"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/>
              <a:t>Полное имя</a:t>
            </a:r>
          </a:p>
        </p:txBody>
      </p:sp>
      <p:sp>
        <p:nvSpPr>
          <p:cNvPr id="12" name="Текст 6">
            <a:extLst>
              <a:ext uri="{FF2B5EF4-FFF2-40B4-BE49-F238E27FC236}">
                <a16:creationId xmlns:a16="http://schemas.microsoft.com/office/drawing/2014/main" xmlns="" id="{261ED1F7-B623-43D9-9BDA-8808C5CFAFF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46701" y="4150118"/>
            <a:ext cx="2182757" cy="238016"/>
          </a:xfrm>
        </p:spPr>
        <p:txBody>
          <a:bodyPr rtlCol="0"/>
          <a:lstStyle>
            <a:lvl1pPr marL="0" indent="0" algn="l">
              <a:buNone/>
              <a:defRPr sz="1400" i="1"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/>
              <a:t>Номер телефона</a:t>
            </a:r>
          </a:p>
        </p:txBody>
      </p:sp>
      <p:sp>
        <p:nvSpPr>
          <p:cNvPr id="13" name="Текст 7">
            <a:extLst>
              <a:ext uri="{FF2B5EF4-FFF2-40B4-BE49-F238E27FC236}">
                <a16:creationId xmlns:a16="http://schemas.microsoft.com/office/drawing/2014/main" xmlns="" id="{E27366FC-4115-4122-9CE2-5FA9D424AD5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46701" y="4540691"/>
            <a:ext cx="2182757" cy="238016"/>
          </a:xfrm>
        </p:spPr>
        <p:txBody>
          <a:bodyPr rtlCol="0"/>
          <a:lstStyle>
            <a:lvl1pPr marL="0" indent="0" algn="l">
              <a:buNone/>
              <a:defRPr sz="1400" i="1"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/>
              <a:t>Электронная почта или контакт в социальной сети</a:t>
            </a:r>
          </a:p>
        </p:txBody>
      </p:sp>
      <p:sp>
        <p:nvSpPr>
          <p:cNvPr id="14" name="Текст 8">
            <a:extLst>
              <a:ext uri="{FF2B5EF4-FFF2-40B4-BE49-F238E27FC236}">
                <a16:creationId xmlns:a16="http://schemas.microsoft.com/office/drawing/2014/main" xmlns="" id="{DEB36829-2F8B-4E22-AB6D-4111D18AF84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46701" y="4931263"/>
            <a:ext cx="2182757" cy="238016"/>
          </a:xfrm>
        </p:spPr>
        <p:txBody>
          <a:bodyPr rtlCol="0"/>
          <a:lstStyle>
            <a:lvl1pPr marL="0" indent="0" algn="l">
              <a:buNone/>
              <a:defRPr sz="1400" i="1"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/>
              <a:t>Веб-сайт компании</a:t>
            </a:r>
          </a:p>
        </p:txBody>
      </p:sp>
    </p:spTree>
    <p:extLst>
      <p:ext uri="{BB962C8B-B14F-4D97-AF65-F5344CB8AC3E}">
        <p14:creationId xmlns:p14="http://schemas.microsoft.com/office/powerpoint/2010/main" xmlns="" val="3189010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, подзаголовок и содержимо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заголовок</a:t>
            </a: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xmlns="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23851" y="1008000"/>
            <a:ext cx="6898587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/>
              <a:t>Подзаголовок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3442953D-28FC-41B5-A1BB-BB3BA7CA40B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173450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32C8D0EF-1DB6-4ADC-8F31-5AE53BF5EAF4}"/>
              </a:ext>
            </a:extLst>
          </p:cNvPr>
          <p:cNvSpPr/>
          <p:nvPr/>
        </p:nvSpPr>
        <p:spPr>
          <a:xfrm>
            <a:off x="51956" y="66964"/>
            <a:ext cx="7433401" cy="67273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62F208ED-79A0-4B2C-A5EE-9D27466BCA3F}"/>
              </a:ext>
            </a:extLst>
          </p:cNvPr>
          <p:cNvSpPr/>
          <p:nvPr/>
        </p:nvSpPr>
        <p:spPr>
          <a:xfrm>
            <a:off x="8555832" y="6356351"/>
            <a:ext cx="588169" cy="3651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432000"/>
            <a:ext cx="6898587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ru-RU" noProof="0"/>
              <a:t>Щелкните, чтобы изменить заголовок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1512000"/>
            <a:ext cx="6898587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4000" y="6356351"/>
            <a:ext cx="30861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626" y="6401750"/>
            <a:ext cx="208814" cy="27432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 i="1">
                <a:solidFill>
                  <a:schemeClr val="bg1"/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4" name="Надпись 3">
            <a:extLst>
              <a:ext uri="{FF2B5EF4-FFF2-40B4-BE49-F238E27FC236}">
                <a16:creationId xmlns:a16="http://schemas.microsoft.com/office/drawing/2014/main" xmlns="" id="{34FDC6F9-37F9-4E25-AECA-D307B8421C73}"/>
              </a:ext>
            </a:extLst>
          </p:cNvPr>
          <p:cNvSpPr txBox="1"/>
          <p:nvPr/>
        </p:nvSpPr>
        <p:spPr>
          <a:xfrm>
            <a:off x="7222587" y="6346108"/>
            <a:ext cx="1246910" cy="404658"/>
          </a:xfrm>
          <a:prstGeom prst="rect">
            <a:avLst/>
          </a:prstGeom>
          <a:noFill/>
        </p:spPr>
        <p:txBody>
          <a:bodyPr wrap="square" lIns="0" tIns="36000" rIns="0" bIns="0" rtlCol="0">
            <a:spAutoFit/>
          </a:bodyPr>
          <a:lstStyle/>
          <a:p>
            <a:pPr algn="r" rtl="0">
              <a:lnSpc>
                <a:spcPts val="1400"/>
              </a:lnSpc>
            </a:pPr>
            <a:r>
              <a:rPr lang="ru-RU" sz="1600" b="1" spc="-100" noProof="0">
                <a:solidFill>
                  <a:schemeClr val="tx1"/>
                </a:solidFill>
                <a:latin typeface="Corbel" panose="020B0503020204020204" pitchFamily="34" charset="0"/>
              </a:rPr>
              <a:t>БАНК</a:t>
            </a:r>
            <a:r>
              <a:rPr lang="ru-RU" sz="1600" b="1" spc="-100" noProof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</a:rPr>
              <a:t> WOODGROVE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6B322F68-670D-45A0-A54F-7E70BCEAED3F}"/>
              </a:ext>
            </a:extLst>
          </p:cNvPr>
          <p:cNvSpPr/>
          <p:nvPr/>
        </p:nvSpPr>
        <p:spPr>
          <a:xfrm>
            <a:off x="0" y="6794310"/>
            <a:ext cx="7485357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E69B5F15-353A-4344-8D61-F4E25AA9FB6C}"/>
              </a:ext>
            </a:extLst>
          </p:cNvPr>
          <p:cNvSpPr/>
          <p:nvPr/>
        </p:nvSpPr>
        <p:spPr>
          <a:xfrm>
            <a:off x="0" y="1"/>
            <a:ext cx="7485357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2FA0C0AA-FCE8-4A7F-928A-54C96BBA9053}"/>
              </a:ext>
            </a:extLst>
          </p:cNvPr>
          <p:cNvSpPr/>
          <p:nvPr/>
        </p:nvSpPr>
        <p:spPr>
          <a:xfrm rot="5400000">
            <a:off x="-3387100" y="3418945"/>
            <a:ext cx="6826157" cy="5195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  <p:sldLayoutId id="2147483691" r:id="rId18"/>
    <p:sldLayoutId id="2147483692" r:id="rId19"/>
    <p:sldLayoutId id="2147483693" r:id="rId2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cap="all" spc="-1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381000"/>
            <a:ext cx="85725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5750" y="1825625"/>
            <a:ext cx="85725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857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fld id="{E28107DB-A728-4EA7-8791-A75B3D59127C}" type="datetime1">
              <a:rPr lang="ru-RU" noProof="0" smtClean="0"/>
              <a:pPr/>
              <a:t>26.01.2023</a:t>
            </a:fld>
            <a:endParaRPr lang="ru-RU" noProof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rtl="0"/>
            <a:r>
              <a:rPr lang="ru-RU" noProof="0" smtClean="0"/>
              <a:t>Добавить нижний колонтитул</a:t>
            </a:r>
            <a:endParaRPr lang="ru-RU" noProof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008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142852"/>
            <a:ext cx="7500990" cy="132556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Тренируем восприятие и внимание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Ваша задача назвать цвета, а не слова.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9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57364"/>
            <a:ext cx="9144000" cy="4706251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Целеустремленность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Целеустремленность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это положительное волевое качество личности, способность ставить перед собой понятные цели и задачи, и достигать их.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3714752"/>
          <a:ext cx="8715436" cy="20116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871543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Составляющие целеустремленности: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Самоконтроль;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Смелость;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Позитивное мышление;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Концентрация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 конечной цели.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71472" y="2000240"/>
            <a:ext cx="8229600" cy="114300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Ответственность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428596" y="3429000"/>
            <a:ext cx="8258204" cy="1400172"/>
          </a:xfrm>
        </p:spPr>
        <p:txBody>
          <a:bodyPr/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Что это такое?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Как вы понимаете?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142852"/>
            <a:ext cx="7334387" cy="1325563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Ответственность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857364"/>
            <a:ext cx="8229600" cy="4525963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Ответственность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это способность человека отвечать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 свои действия и решения,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принимать последствия за совершенные ошибки.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3786190"/>
          <a:ext cx="8715436" cy="201168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871543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Ответственный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человек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Не боится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брать на себя инициативу;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Не оправдывается в случае неудачи;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Соблюдает поставленные сроки;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Осознает возможные риски поступков.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71472" y="2000240"/>
            <a:ext cx="8229600" cy="114300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Работоспособность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428596" y="3429000"/>
            <a:ext cx="8258204" cy="1400172"/>
          </a:xfrm>
        </p:spPr>
        <p:txBody>
          <a:bodyPr/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Что это такое?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Как вы понимаете?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0"/>
            <a:ext cx="7334387" cy="1325563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Работоспособность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4525963"/>
          </a:xfrm>
        </p:spPr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Работоспособность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– это волевое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качество, способность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много и производительно работать, проявлять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готовность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выполнять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заданную деятельность в течение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определенного времени.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4071942"/>
          <a:ext cx="8715436" cy="164592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871543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Составляющие работоспособности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Активная жизненная позиция;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Ответственность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по отношению к порученному делу;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Умственные и физические способности человека.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571472" y="2000240"/>
            <a:ext cx="8229600" cy="1143000"/>
          </a:xfrm>
        </p:spPr>
        <p:txBody>
          <a:bodyPr/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Креативность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428596" y="3429000"/>
            <a:ext cx="8258204" cy="1400172"/>
          </a:xfrm>
        </p:spPr>
        <p:txBody>
          <a:bodyPr/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Что это такое?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Как вы понимаете?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Креативность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Креативность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это способность человека порождать необычные идеи, находить оригинальные решения, отклоняться от традиционных схем мышления.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3857628"/>
          <a:ext cx="8715436" cy="231648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871543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Креативный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человек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Наблюдателен;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Обладает чувством умора;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Не боится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высказывать свое мнение;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Готов к риску.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-285776"/>
            <a:ext cx="8229600" cy="114300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ЛИДЕР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581243e55bd2e91f47e04bc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59881" y="2017713"/>
            <a:ext cx="3367087" cy="3367087"/>
          </a:xfrm>
        </p:spPr>
      </p:pic>
      <p:graphicFrame>
        <p:nvGraphicFramePr>
          <p:cNvPr id="6" name="Схема 5"/>
          <p:cNvGraphicFramePr/>
          <p:nvPr/>
        </p:nvGraphicFramePr>
        <p:xfrm>
          <a:off x="357158" y="785794"/>
          <a:ext cx="8358246" cy="6072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071678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Какими качествами обладает </a:t>
            </a:r>
            <a:br>
              <a:rPr lang="ru-RU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Лидер?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2000240"/>
            <a:ext cx="8358246" cy="928686"/>
          </a:xfrm>
        </p:spPr>
        <p:txBody>
          <a:bodyPr/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Эмпатия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429000"/>
            <a:ext cx="8258204" cy="1400172"/>
          </a:xfrm>
        </p:spPr>
        <p:txBody>
          <a:bodyPr/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Что это такое?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Как вы понимаете?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0"/>
            <a:ext cx="8229600" cy="1143000"/>
          </a:xfrm>
        </p:spPr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Эмпатия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142984"/>
            <a:ext cx="8229600" cy="4525963"/>
          </a:xfrm>
        </p:spPr>
        <p:txBody>
          <a:bodyPr>
            <a:normAutofit/>
          </a:bodyPr>
          <a:lstStyle/>
          <a:p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Эмпатия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способность чувствовать эмоциональное состояние другого человека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разделять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его чувства. Важно держать под контролем эту способность, так как у нее есть и негативные стороны.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3214686"/>
          <a:ext cx="8715436" cy="328614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357718"/>
                <a:gridCol w="4357718"/>
              </a:tblGrid>
              <a:tr h="37073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 </a:t>
                      </a:r>
                      <a:r>
                        <a:rPr lang="ru-RU" dirty="0" err="1" smtClean="0"/>
                        <a:t>эмпатии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 </a:t>
                      </a:r>
                      <a:r>
                        <a:rPr lang="ru-RU" dirty="0" err="1" smtClean="0"/>
                        <a:t>эмпатии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15416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1800" kern="1200" dirty="0" smtClean="0"/>
                        <a:t>успешность в любых формах отношений с другими людьми; 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1800" kern="1200" dirty="0" smtClean="0"/>
                        <a:t>умение быстро выявлять</a:t>
                      </a:r>
                      <a:r>
                        <a:rPr lang="ru-RU" sz="1800" kern="1200" baseline="0" dirty="0" smtClean="0"/>
                        <a:t> </a:t>
                      </a:r>
                      <a:r>
                        <a:rPr lang="ru-RU" sz="1800" kern="1200" dirty="0" smtClean="0"/>
                        <a:t>ложь и мошенничество;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1800" kern="1200" dirty="0" smtClean="0"/>
                        <a:t>умение хорошо ладить с окружающими и избегать конфликтов; 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1800" kern="1200" dirty="0" smtClean="0"/>
                        <a:t>успешность в карьере и деловых отношениях.</a:t>
                      </a:r>
                      <a:r>
                        <a:rPr lang="ru-RU" dirty="0" smtClean="0"/>
                        <a:t/>
                      </a:r>
                      <a:br>
                        <a:rPr lang="ru-RU" dirty="0" smtClean="0"/>
                      </a:b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1800" kern="1200" dirty="0" smtClean="0"/>
                        <a:t>болезненное переживание чужих неудач; 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1800" kern="1200" dirty="0" smtClean="0"/>
                        <a:t>повышенная тревожность; вспыльчивость, негативная реакция на черствость близких; 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1800" kern="1200" dirty="0" smtClean="0"/>
                        <a:t>быстрое эмоциональное выгорание.</a:t>
                      </a:r>
                      <a:r>
                        <a:rPr lang="ru-RU" dirty="0" smtClean="0"/>
                        <a:t/>
                      </a:r>
                      <a:br>
                        <a:rPr lang="ru-RU" dirty="0" smtClean="0"/>
                      </a:br>
                      <a:r>
                        <a:rPr lang="ru-RU" dirty="0" smtClean="0"/>
                        <a:t/>
                      </a:r>
                      <a:br>
                        <a:rPr lang="ru-RU" dirty="0" smtClean="0"/>
                      </a:b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000240"/>
            <a:ext cx="8229600" cy="114300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Справедливость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428596" y="3429000"/>
            <a:ext cx="8258204" cy="1471610"/>
          </a:xfrm>
        </p:spPr>
        <p:txBody>
          <a:bodyPr/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Что это такое?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Как вы понимаете?</a:t>
            </a: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Справедливость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28596" y="164305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Справедливость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– это положительное качество человека,</a:t>
            </a:r>
            <a:r>
              <a:rPr kumimoji="0" lang="ru-RU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выражающееся в способности объективно оценить и рассмотреть возникшую ситуацию с разных точек зрения.</a:t>
            </a:r>
            <a:endParaRPr kumimoji="0" lang="ru-RU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71472" y="2000240"/>
            <a:ext cx="8229600" cy="114300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Инициативность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428596" y="3429000"/>
            <a:ext cx="8258204" cy="1400172"/>
          </a:xfrm>
        </p:spPr>
        <p:txBody>
          <a:bodyPr/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Что это такое?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Как вы понимаете?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Инициативность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00174"/>
            <a:ext cx="8229600" cy="4525963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Инициативность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проявляется, когда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человек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обязан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что-либо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делать, и его никто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просит это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сделать,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 он все таки это делает.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его внутреннее побуждение, свобода выбора найти применение своему энтузиазму.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4071942"/>
          <a:ext cx="8715436" cy="201168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357718"/>
                <a:gridCol w="4357718"/>
              </a:tblGrid>
              <a:tr h="3900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+ инициативности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 инициативности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38786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Позволяет заявить о себе, достичь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желаемых результатов;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Возможность воплотить свои идеи в жизнь.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Возможны поспешное принятие важного решения, необдуманность действий, совершение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ошибок.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71472" y="2000240"/>
            <a:ext cx="8229600" cy="114300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Целеустремленность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428596" y="3429000"/>
            <a:ext cx="8258204" cy="1400172"/>
          </a:xfrm>
        </p:spPr>
        <p:txBody>
          <a:bodyPr/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Что это такое?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Как вы понимаете?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f67328976_win32">
  <a:themeElements>
    <a:clrScheme name="Custom 134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5CB8B3"/>
      </a:accent1>
      <a:accent2>
        <a:srgbClr val="F5D66E"/>
      </a:accent2>
      <a:accent3>
        <a:srgbClr val="D78189"/>
      </a:accent3>
      <a:accent4>
        <a:srgbClr val="7030A0"/>
      </a:accent4>
      <a:accent5>
        <a:srgbClr val="0070C0"/>
      </a:accent5>
      <a:accent6>
        <a:srgbClr val="C4D36D"/>
      </a:accent6>
      <a:hlink>
        <a:srgbClr val="54C3BD"/>
      </a:hlink>
      <a:folHlink>
        <a:srgbClr val="54C3BD"/>
      </a:folHlink>
    </a:clrScheme>
    <a:fontScheme name="Custom 154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_30677672_TF67328976" id="{7A1FA9F3-3353-44CA-A91E-AD8A2642C02E}" vid="{F8C632DE-2BB8-46AF-A8FF-94D1F93D6D30}"/>
    </a:ext>
  </a:extLst>
</a:theme>
</file>

<file path=ppt/theme/theme2.xml><?xml version="1.0" encoding="utf-8"?>
<a:theme xmlns:a="http://schemas.openxmlformats.org/drawingml/2006/main" name="tf45331398_win32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_59457593_TF45331398_Win32" id="{3A7E0759-75B2-4566-923C-3451D643A8ED}" vid="{B382A2E4-62DA-452E-984E-11EE757E2A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tf03460508_win32</Template>
  <TotalTime>242</TotalTime>
  <Words>372</Words>
  <Application>Microsoft Office PowerPoint</Application>
  <PresentationFormat>Экран (4:3)</PresentationFormat>
  <Paragraphs>80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tf67328976_win32</vt:lpstr>
      <vt:lpstr>tf45331398_win32</vt:lpstr>
      <vt:lpstr>Тренируем восприятие и внимание</vt:lpstr>
      <vt:lpstr>Какими качествами обладает  Лидер?</vt:lpstr>
      <vt:lpstr>Эмпатия</vt:lpstr>
      <vt:lpstr>Эмпатия</vt:lpstr>
      <vt:lpstr>Справедливость</vt:lpstr>
      <vt:lpstr>Справедливость</vt:lpstr>
      <vt:lpstr>Инициативность</vt:lpstr>
      <vt:lpstr>Инициативность</vt:lpstr>
      <vt:lpstr>Целеустремленность</vt:lpstr>
      <vt:lpstr>Целеустремленность</vt:lpstr>
      <vt:lpstr>Ответственность</vt:lpstr>
      <vt:lpstr>Ответственность</vt:lpstr>
      <vt:lpstr>Работоспособность</vt:lpstr>
      <vt:lpstr>Работоспособность</vt:lpstr>
      <vt:lpstr>Креативность</vt:lpstr>
      <vt:lpstr>Креативность</vt:lpstr>
      <vt:lpstr>ЛИДЕР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Лидерские качества</dc:title>
  <dc:creator>User Windows</dc:creator>
  <cp:lastModifiedBy>Admin</cp:lastModifiedBy>
  <cp:revision>24</cp:revision>
  <dcterms:created xsi:type="dcterms:W3CDTF">2021-11-06T13:05:02Z</dcterms:created>
  <dcterms:modified xsi:type="dcterms:W3CDTF">2023-01-26T10:52:16Z</dcterms:modified>
</cp:coreProperties>
</file>