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audio101.wav" ContentType="audio/x-wav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audio71.wav" ContentType="audio/x-wav"/>
  <Override PartName="/ppt/media/audio81.wav" ContentType="audio/x-wav"/>
  <Override PartName="/ppt/media/audio91.wav" ContentType="audio/x-wav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audio31.wav" ContentType="audio/x-wav"/>
  <Override PartName="/ppt/media/audio41.wav" ContentType="audio/x-wav"/>
  <Override PartName="/ppt/media/audio51.wav" ContentType="audio/x-wav"/>
  <Override PartName="/ppt/media/audio61.wav" ContentType="audio/x-wav"/>
  <Override PartName="/ppt/slideLayouts/slideLayout10.xml" ContentType="application/vnd.openxmlformats-officedocument.presentationml.slideLayout+xml"/>
  <Override PartName="/ppt/media/audio11.wav" ContentType="audio/x-wav"/>
  <Override PartName="/ppt/media/audio2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6" d="100"/>
          <a:sy n="76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1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1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1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1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1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41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861">
        <p:fade/>
        <p:sndAc>
          <p:stSnd>
            <p:snd r:embed="rId7" name="1.wav"/>
          </p:stSnd>
        </p:sndAc>
      </p:transition>
    </mc:Choice>
    <mc:Fallback>
      <p:transition spd="med" advTm="13861">
        <p:fade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62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6305">
        <p:fade/>
        <p:sndAc>
          <p:stSnd>
            <p:snd r:embed="rId5" name="10.wav"/>
          </p:stSnd>
        </p:sndAc>
      </p:transition>
    </mc:Choice>
    <mc:Fallback>
      <p:transition spd="med" advTm="26305">
        <p:fade/>
        <p:sndAc>
          <p:stSnd>
            <p:snd r:embed="rId2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57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7333">
        <p:fade/>
        <p:sndAc>
          <p:stSnd>
            <p:snd r:embed="rId12" name="2.wav"/>
          </p:stSnd>
        </p:sndAc>
      </p:transition>
    </mc:Choice>
    <mc:Fallback>
      <p:transition spd="med" advTm="17333">
        <p:fade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79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228">
        <p:fade/>
        <p:sndAc>
          <p:stSnd>
            <p:snd r:embed="rId10" name="3.wav"/>
          </p:stSnd>
        </p:sndAc>
      </p:transition>
    </mc:Choice>
    <mc:Fallback>
      <p:transition spd="med" advTm="13228">
        <p:fade/>
        <p:sndAc>
          <p:stSnd>
            <p:snd r:embed="rId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xmlns="" val="9898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03">
        <p:fade/>
        <p:sndAc>
          <p:stSnd>
            <p:snd r:embed="rId4" name="4.wav"/>
          </p:stSnd>
        </p:sndAc>
      </p:transition>
    </mc:Choice>
    <mc:Fallback>
      <p:transition spd="med" advTm="19203">
        <p:fade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1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4200">
        <p:fade/>
        <p:sndAc>
          <p:stSnd>
            <p:snd r:embed="rId10" name="5.wav"/>
          </p:stSnd>
        </p:sndAc>
      </p:transition>
    </mc:Choice>
    <mc:Fallback>
      <p:transition spd="med" advTm="14200">
        <p:fade/>
        <p:sndAc>
          <p:stSnd>
            <p:snd r:embed="rId2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494">
        <p:fade/>
        <p:sndAc>
          <p:stSnd>
            <p:snd r:embed="rId6" name="6.wav"/>
          </p:stSnd>
        </p:sndAc>
      </p:transition>
    </mc:Choice>
    <mc:Fallback>
      <p:transition spd="med" advTm="13494">
        <p:fade/>
        <p:sndAc>
          <p:stSnd>
            <p:snd r:embed="rId2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xmlns="" val="37126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8237">
        <p:fade/>
        <p:sndAc>
          <p:stSnd>
            <p:snd r:embed="rId14" name="7.wav"/>
          </p:stSnd>
        </p:sndAc>
      </p:transition>
    </mc:Choice>
    <mc:Fallback>
      <p:transition spd="med" advTm="58237">
        <p:fade/>
        <p:sndAc>
          <p:stSnd>
            <p:snd r:embed="rId2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9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6897">
        <p:fade/>
        <p:sndAc>
          <p:stSnd>
            <p:snd r:embed="rId12" name="8.wav"/>
          </p:stSnd>
        </p:sndAc>
      </p:transition>
    </mc:Choice>
    <mc:Fallback>
      <p:transition spd="med" advTm="36897">
        <p:fade/>
        <p:sndAc>
          <p:stSnd>
            <p:snd r:embed="rId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27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23">
        <p:fade/>
        <p:sndAc>
          <p:stSnd>
            <p:snd r:embed="rId5" name="9.wav"/>
          </p:stSnd>
        </p:sndAc>
      </p:transition>
    </mc:Choice>
    <mc:Fallback>
      <p:transition spd="med" advTm="19223">
        <p:fade/>
        <p:sndAc>
          <p:stSnd>
            <p:snd r:embed="rId2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1855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User</cp:lastModifiedBy>
  <cp:revision>106</cp:revision>
  <dcterms:created xsi:type="dcterms:W3CDTF">2018-05-24T10:32:45Z</dcterms:created>
  <dcterms:modified xsi:type="dcterms:W3CDTF">2018-08-08T15:02:11Z</dcterms:modified>
</cp:coreProperties>
</file>