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-5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2742-8A51-4ACF-8C56-D718D0D3CE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A3B0-B8FD-49DF-A04A-64E2B22DB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74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2742-8A51-4ACF-8C56-D718D0D3CE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A3B0-B8FD-49DF-A04A-64E2B22DB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81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2742-8A51-4ACF-8C56-D718D0D3CE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A3B0-B8FD-49DF-A04A-64E2B22DB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730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2742-8A51-4ACF-8C56-D718D0D3CE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A3B0-B8FD-49DF-A04A-64E2B22DB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14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2742-8A51-4ACF-8C56-D718D0D3CE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A3B0-B8FD-49DF-A04A-64E2B22DB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395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2742-8A51-4ACF-8C56-D718D0D3CE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A3B0-B8FD-49DF-A04A-64E2B22DB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06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2742-8A51-4ACF-8C56-D718D0D3CE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A3B0-B8FD-49DF-A04A-64E2B22DB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81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2742-8A51-4ACF-8C56-D718D0D3CE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A3B0-B8FD-49DF-A04A-64E2B22DB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904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2742-8A51-4ACF-8C56-D718D0D3CE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A3B0-B8FD-49DF-A04A-64E2B22DB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27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2742-8A51-4ACF-8C56-D718D0D3CE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A3B0-B8FD-49DF-A04A-64E2B22DB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56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2742-8A51-4ACF-8C56-D718D0D3CE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A3B0-B8FD-49DF-A04A-64E2B22DB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73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F2742-8A51-4ACF-8C56-D718D0D3CE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CA3B0-B8FD-49DF-A04A-64E2B22DB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07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7551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3"/>
          </a:xfrm>
        </p:spPr>
      </p:pic>
    </p:spTree>
    <p:extLst>
      <p:ext uri="{BB962C8B-B14F-4D97-AF65-F5344CB8AC3E}">
        <p14:creationId xmlns:p14="http://schemas.microsoft.com/office/powerpoint/2010/main" xmlns="" val="69640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3"/>
          </a:xfrm>
        </p:spPr>
      </p:pic>
    </p:spTree>
    <p:extLst>
      <p:ext uri="{BB962C8B-B14F-4D97-AF65-F5344CB8AC3E}">
        <p14:creationId xmlns:p14="http://schemas.microsoft.com/office/powerpoint/2010/main" xmlns="" val="209993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3"/>
          </a:xfrm>
        </p:spPr>
      </p:pic>
    </p:spTree>
    <p:extLst>
      <p:ext uri="{BB962C8B-B14F-4D97-AF65-F5344CB8AC3E}">
        <p14:creationId xmlns:p14="http://schemas.microsoft.com/office/powerpoint/2010/main" xmlns="" val="180153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3"/>
          </a:xfrm>
        </p:spPr>
      </p:pic>
    </p:spTree>
    <p:extLst>
      <p:ext uri="{BB962C8B-B14F-4D97-AF65-F5344CB8AC3E}">
        <p14:creationId xmlns:p14="http://schemas.microsoft.com/office/powerpoint/2010/main" xmlns="" val="259412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23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xmlns="" val="410528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3"/>
          </a:xfrm>
        </p:spPr>
      </p:pic>
    </p:spTree>
    <p:extLst>
      <p:ext uri="{BB962C8B-B14F-4D97-AF65-F5344CB8AC3E}">
        <p14:creationId xmlns:p14="http://schemas.microsoft.com/office/powerpoint/2010/main" xmlns="" val="388626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3"/>
          </a:xfrm>
        </p:spPr>
      </p:pic>
    </p:spTree>
    <p:extLst>
      <p:ext uri="{BB962C8B-B14F-4D97-AF65-F5344CB8AC3E}">
        <p14:creationId xmlns:p14="http://schemas.microsoft.com/office/powerpoint/2010/main" xmlns="" val="239137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3"/>
          </a:xfrm>
        </p:spPr>
      </p:pic>
    </p:spTree>
    <p:extLst>
      <p:ext uri="{BB962C8B-B14F-4D97-AF65-F5344CB8AC3E}">
        <p14:creationId xmlns:p14="http://schemas.microsoft.com/office/powerpoint/2010/main" xmlns="" val="276898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xmlns="" val="253184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3"/>
          </a:xfrm>
        </p:spPr>
      </p:pic>
    </p:spTree>
    <p:extLst>
      <p:ext uri="{BB962C8B-B14F-4D97-AF65-F5344CB8AC3E}">
        <p14:creationId xmlns:p14="http://schemas.microsoft.com/office/powerpoint/2010/main" xmlns="" val="137691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3"/>
          </a:xfrm>
        </p:spPr>
      </p:pic>
    </p:spTree>
    <p:extLst>
      <p:ext uri="{BB962C8B-B14F-4D97-AF65-F5344CB8AC3E}">
        <p14:creationId xmlns:p14="http://schemas.microsoft.com/office/powerpoint/2010/main" xmlns="" val="2879165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А. Мамзелев</dc:creator>
  <cp:lastModifiedBy>User</cp:lastModifiedBy>
  <cp:revision>2</cp:revision>
  <dcterms:created xsi:type="dcterms:W3CDTF">2018-04-24T12:42:37Z</dcterms:created>
  <dcterms:modified xsi:type="dcterms:W3CDTF">2019-04-08T20:45:02Z</dcterms:modified>
</cp:coreProperties>
</file>